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64" r:id="rId3"/>
    <p:sldId id="261" r:id="rId4"/>
    <p:sldId id="265" r:id="rId5"/>
    <p:sldId id="266" r:id="rId6"/>
    <p:sldId id="269" r:id="rId7"/>
    <p:sldId id="270" r:id="rId8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99"/>
    <a:srgbClr val="DFFF9F"/>
    <a:srgbClr val="CCFFFF"/>
    <a:srgbClr val="5F661C"/>
    <a:srgbClr val="66FF66"/>
    <a:srgbClr val="99FF99"/>
    <a:srgbClr val="86B2BC"/>
    <a:srgbClr val="E7ECD8"/>
    <a:srgbClr val="E5EAB4"/>
    <a:srgbClr val="009A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904" autoAdjust="0"/>
    <p:restoredTop sz="94629" autoAdjust="0"/>
  </p:normalViewPr>
  <p:slideViewPr>
    <p:cSldViewPr>
      <p:cViewPr varScale="1">
        <p:scale>
          <a:sx n="107" d="100"/>
          <a:sy n="107" d="100"/>
        </p:scale>
        <p:origin x="-217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litvinceva_va\Desktop\19-11-06%20&#1089;&#1093;&#1077;&#1084;&#1072;%20&#1079;&#1072;&#1082;&#1083;&#1102;&#1095;&#1077;&#1085;&#1080;&#1103;%20&#1076;&#1086;&#1075;&#1086;&#1074;&#1086;&#1088;&#1072;%20&#1073;&#1077;&#1079;%20%20&#1090;&#1086;&#1088;&#1075;&#1086;&#1074;\&#1051;&#1080;&#1089;&#1090;%20Microsoft%20Excel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Лист4!$D$12</c:f>
              <c:strCache>
                <c:ptCount val="1"/>
                <c:pt idx="0">
                  <c:v>3 рабочих дня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Лист4!$E$12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</c:ser>
        <c:ser>
          <c:idx val="1"/>
          <c:order val="1"/>
          <c:tx>
            <c:strRef>
              <c:f>Лист4!$D$13</c:f>
              <c:strCache>
                <c:ptCount val="1"/>
                <c:pt idx="0">
                  <c:v>3 рабочих дня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Лист4!$E$13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</c:ser>
        <c:ser>
          <c:idx val="2"/>
          <c:order val="2"/>
          <c:tx>
            <c:strRef>
              <c:f>Лист4!$D$14</c:f>
              <c:strCache>
                <c:ptCount val="1"/>
                <c:pt idx="0">
                  <c:v>7 рабочих дней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Лист4!$E$14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</c:ser>
        <c:ser>
          <c:idx val="3"/>
          <c:order val="3"/>
          <c:tx>
            <c:strRef>
              <c:f>Лист4!$D$15</c:f>
              <c:strCache>
                <c:ptCount val="1"/>
                <c:pt idx="0">
                  <c:v>2 рабочих дня</c:v>
                </c:pt>
              </c:strCache>
            </c:strRef>
          </c:tx>
          <c:spPr>
            <a:solidFill>
              <a:srgbClr val="9FB8CD"/>
            </a:solidFill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val>
            <c:numRef>
              <c:f>Лист4!$E$15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4"/>
        <c:overlap val="100"/>
        <c:axId val="44179968"/>
        <c:axId val="88797120"/>
      </c:barChart>
      <c:catAx>
        <c:axId val="44179968"/>
        <c:scaling>
          <c:orientation val="minMax"/>
        </c:scaling>
        <c:delete val="1"/>
        <c:axPos val="l"/>
        <c:majorTickMark val="out"/>
        <c:minorTickMark val="none"/>
        <c:tickLblPos val="nextTo"/>
        <c:crossAx val="88797120"/>
        <c:crosses val="autoZero"/>
        <c:auto val="1"/>
        <c:lblAlgn val="ctr"/>
        <c:lblOffset val="100"/>
        <c:noMultiLvlLbl val="0"/>
      </c:catAx>
      <c:valAx>
        <c:axId val="88797120"/>
        <c:scaling>
          <c:orientation val="minMax"/>
          <c:max val="15"/>
          <c:min val="0"/>
        </c:scaling>
        <c:delete val="0"/>
        <c:axPos val="b"/>
        <c:majorGridlines>
          <c:spPr>
            <a:ln>
              <a:solidFill>
                <a:schemeClr val="bg2">
                  <a:lumMod val="90000"/>
                </a:schemeClr>
              </a:solidFill>
            </a:ln>
          </c:spPr>
        </c:majorGridlines>
        <c:numFmt formatCode="General" sourceLinked="1"/>
        <c:majorTickMark val="out"/>
        <c:minorTickMark val="in"/>
        <c:tickLblPos val="nextTo"/>
        <c:txPr>
          <a:bodyPr/>
          <a:lstStyle/>
          <a:p>
            <a:pPr>
              <a:defRPr sz="900" b="1"/>
            </a:pPr>
            <a:endParaRPr lang="ru-RU"/>
          </a:p>
        </c:txPr>
        <c:crossAx val="44179968"/>
        <c:crosses val="autoZero"/>
        <c:crossBetween val="between"/>
        <c:majorUnit val="5"/>
        <c:minorUnit val="1"/>
      </c:valAx>
    </c:plotArea>
    <c:plotVisOnly val="1"/>
    <c:dispBlanksAs val="gap"/>
    <c:showDLblsOverMax val="0"/>
  </c:chart>
  <c:externalData r:id="rId2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05DD9A-F504-490F-9337-E5D5493842BF}" type="doc">
      <dgm:prSet loTypeId="urn:microsoft.com/office/officeart/2005/8/layout/hProcess10" loCatId="process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5AD02CA2-0517-40C0-8A90-5975C79381A3}">
      <dgm:prSet phldrT="[Текст]"/>
      <dgm:spPr/>
      <dgm:t>
        <a:bodyPr/>
        <a:lstStyle/>
        <a:p>
          <a:r>
            <a:rPr lang="ru-RU" b="1" dirty="0" smtClean="0"/>
            <a:t>1. Определение границ рыбоводных участков</a:t>
          </a:r>
          <a:endParaRPr lang="ru-RU" b="1" dirty="0"/>
        </a:p>
      </dgm:t>
    </dgm:pt>
    <dgm:pt modelId="{5B00AAED-769F-4779-842A-3E25064B4A8D}" type="parTrans" cxnId="{1F4AAA92-444E-460A-B2AA-4CAF89DC04C4}">
      <dgm:prSet/>
      <dgm:spPr/>
      <dgm:t>
        <a:bodyPr/>
        <a:lstStyle/>
        <a:p>
          <a:endParaRPr lang="ru-RU"/>
        </a:p>
      </dgm:t>
    </dgm:pt>
    <dgm:pt modelId="{5F934153-22F2-4871-B287-EA5557BAB2C7}" type="sibTrans" cxnId="{1F4AAA92-444E-460A-B2AA-4CAF89DC04C4}">
      <dgm:prSet/>
      <dgm:spPr/>
      <dgm:t>
        <a:bodyPr/>
        <a:lstStyle/>
        <a:p>
          <a:endParaRPr lang="ru-RU"/>
        </a:p>
      </dgm:t>
    </dgm:pt>
    <dgm:pt modelId="{88CA9D26-4F2F-4D08-810B-C52E0165E0A0}">
      <dgm:prSet phldrT="[Текст]"/>
      <dgm:spPr/>
      <dgm:t>
        <a:bodyPr/>
        <a:lstStyle/>
        <a:p>
          <a:r>
            <a:rPr lang="ru-RU" dirty="0" smtClean="0"/>
            <a:t>осуществляется  в общем порядке  в соответствии с постановлением Правительства РФ  от 11 ноября 2014 г. № 1183</a:t>
          </a:r>
          <a:endParaRPr lang="ru-RU" dirty="0"/>
        </a:p>
      </dgm:t>
    </dgm:pt>
    <dgm:pt modelId="{3A769DFF-BE5B-4E91-A133-7D142C3315CC}" type="parTrans" cxnId="{F31C0B1D-B5C1-4CFF-9A72-EFFB8DE742B1}">
      <dgm:prSet/>
      <dgm:spPr/>
      <dgm:t>
        <a:bodyPr/>
        <a:lstStyle/>
        <a:p>
          <a:endParaRPr lang="ru-RU"/>
        </a:p>
      </dgm:t>
    </dgm:pt>
    <dgm:pt modelId="{55FDA4D4-F06A-42BB-8CA4-A3F6AD4DBD32}" type="sibTrans" cxnId="{F31C0B1D-B5C1-4CFF-9A72-EFFB8DE742B1}">
      <dgm:prSet/>
      <dgm:spPr/>
      <dgm:t>
        <a:bodyPr/>
        <a:lstStyle/>
        <a:p>
          <a:endParaRPr lang="ru-RU"/>
        </a:p>
      </dgm:t>
    </dgm:pt>
    <dgm:pt modelId="{EB01FE3E-5E8F-414E-B85E-2CFA69B43E96}">
      <dgm:prSet phldrT="[Текст]"/>
      <dgm:spPr/>
      <dgm:t>
        <a:bodyPr/>
        <a:lstStyle/>
        <a:p>
          <a:r>
            <a:rPr lang="ru-RU" b="1" dirty="0" smtClean="0">
              <a:solidFill>
                <a:schemeClr val="tx2">
                  <a:lumMod val="50000"/>
                </a:schemeClr>
              </a:solidFill>
            </a:rPr>
            <a:t>2. Заключение договора пользования без проведения торгов </a:t>
          </a:r>
          <a:endParaRPr lang="ru-RU" b="1" dirty="0">
            <a:solidFill>
              <a:schemeClr val="tx2">
                <a:lumMod val="50000"/>
              </a:schemeClr>
            </a:solidFill>
          </a:endParaRPr>
        </a:p>
      </dgm:t>
    </dgm:pt>
    <dgm:pt modelId="{3EFB3DDC-F4C4-4CF4-88E6-301AD6B01E53}" type="parTrans" cxnId="{270445FD-15DA-486B-A375-BF79FF2C00B0}">
      <dgm:prSet/>
      <dgm:spPr/>
      <dgm:t>
        <a:bodyPr/>
        <a:lstStyle/>
        <a:p>
          <a:endParaRPr lang="ru-RU"/>
        </a:p>
      </dgm:t>
    </dgm:pt>
    <dgm:pt modelId="{6470C8FE-E6BF-4DAD-9705-44625F28432D}" type="sibTrans" cxnId="{270445FD-15DA-486B-A375-BF79FF2C00B0}">
      <dgm:prSet/>
      <dgm:spPr/>
      <dgm:t>
        <a:bodyPr/>
        <a:lstStyle/>
        <a:p>
          <a:endParaRPr lang="ru-RU"/>
        </a:p>
      </dgm:t>
    </dgm:pt>
    <dgm:pt modelId="{D650E03E-7686-419E-BE48-A088054A7331}">
      <dgm:prSet phldrT="[Текст]"/>
      <dgm:spPr/>
      <dgm:t>
        <a:bodyPr/>
        <a:lstStyle/>
        <a:p>
          <a:r>
            <a:rPr lang="ru-RU" dirty="0" smtClean="0">
              <a:solidFill>
                <a:schemeClr val="tx2">
                  <a:lumMod val="50000"/>
                </a:schemeClr>
              </a:solidFill>
            </a:rPr>
            <a:t>осуществляется в соответствии с приказом Минсельхоза России от 15 июля 2019 г. № 408 </a:t>
          </a:r>
          <a:endParaRPr lang="ru-RU" dirty="0">
            <a:solidFill>
              <a:schemeClr val="tx2">
                <a:lumMod val="50000"/>
              </a:schemeClr>
            </a:solidFill>
          </a:endParaRPr>
        </a:p>
      </dgm:t>
    </dgm:pt>
    <dgm:pt modelId="{8D7970AC-CE73-42FF-9C5E-1B0EEC6BB28E}" type="parTrans" cxnId="{E53D687B-9CAF-473B-BE77-88E0AE449E5A}">
      <dgm:prSet/>
      <dgm:spPr/>
      <dgm:t>
        <a:bodyPr/>
        <a:lstStyle/>
        <a:p>
          <a:endParaRPr lang="ru-RU"/>
        </a:p>
      </dgm:t>
    </dgm:pt>
    <dgm:pt modelId="{417C790D-94E2-4B15-8755-B6959DF86B58}" type="sibTrans" cxnId="{E53D687B-9CAF-473B-BE77-88E0AE449E5A}">
      <dgm:prSet/>
      <dgm:spPr/>
      <dgm:t>
        <a:bodyPr/>
        <a:lstStyle/>
        <a:p>
          <a:endParaRPr lang="ru-RU"/>
        </a:p>
      </dgm:t>
    </dgm:pt>
    <dgm:pt modelId="{BFC1A996-79E7-4918-8CCD-3A07A45A352D}" type="pres">
      <dgm:prSet presAssocID="{2905DD9A-F504-490F-9337-E5D5493842B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67FDB91-AD0B-4E7E-8EBC-7E1355ACC17F}" type="pres">
      <dgm:prSet presAssocID="{5AD02CA2-0517-40C0-8A90-5975C79381A3}" presName="composite" presStyleCnt="0"/>
      <dgm:spPr/>
    </dgm:pt>
    <dgm:pt modelId="{F8977ACE-D3F8-4C5B-A365-D3B4590136DA}" type="pres">
      <dgm:prSet presAssocID="{5AD02CA2-0517-40C0-8A90-5975C79381A3}" presName="imagSh" presStyleLbl="bgImgPlac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CE61B254-E4CE-43F3-ACB8-ABA3D8F51430}" type="pres">
      <dgm:prSet presAssocID="{5AD02CA2-0517-40C0-8A90-5975C79381A3}" presName="tx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530891-1876-4E76-B9BA-2AE7E460D98D}" type="pres">
      <dgm:prSet presAssocID="{5F934153-22F2-4871-B287-EA5557BAB2C7}" presName="sibTrans" presStyleLbl="sibTrans2D1" presStyleIdx="0" presStyleCnt="1"/>
      <dgm:spPr/>
      <dgm:t>
        <a:bodyPr/>
        <a:lstStyle/>
        <a:p>
          <a:endParaRPr lang="ru-RU"/>
        </a:p>
      </dgm:t>
    </dgm:pt>
    <dgm:pt modelId="{39CF4131-C76A-438D-803F-C9A5B6783E34}" type="pres">
      <dgm:prSet presAssocID="{5F934153-22F2-4871-B287-EA5557BAB2C7}" presName="connTx" presStyleLbl="sibTrans2D1" presStyleIdx="0" presStyleCnt="1"/>
      <dgm:spPr/>
      <dgm:t>
        <a:bodyPr/>
        <a:lstStyle/>
        <a:p>
          <a:endParaRPr lang="ru-RU"/>
        </a:p>
      </dgm:t>
    </dgm:pt>
    <dgm:pt modelId="{EA7324FD-57D6-4B16-AFA0-C98B28A2CDBC}" type="pres">
      <dgm:prSet presAssocID="{EB01FE3E-5E8F-414E-B85E-2CFA69B43E96}" presName="composite" presStyleCnt="0"/>
      <dgm:spPr/>
    </dgm:pt>
    <dgm:pt modelId="{E0423112-992F-4D10-89C9-0DF7A21834B2}" type="pres">
      <dgm:prSet presAssocID="{EB01FE3E-5E8F-414E-B85E-2CFA69B43E96}" presName="imagSh" presStyleLbl="bgImgPlac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8A85B7E-37CE-425A-B9AD-665A678DC9DC}" type="pres">
      <dgm:prSet presAssocID="{EB01FE3E-5E8F-414E-B85E-2CFA69B43E96}" presName="tx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75CE5E6-C857-4E93-8ACB-3FFCF28143EA}" type="presOf" srcId="{5AD02CA2-0517-40C0-8A90-5975C79381A3}" destId="{CE61B254-E4CE-43F3-ACB8-ABA3D8F51430}" srcOrd="0" destOrd="0" presId="urn:microsoft.com/office/officeart/2005/8/layout/hProcess10"/>
    <dgm:cxn modelId="{270445FD-15DA-486B-A375-BF79FF2C00B0}" srcId="{2905DD9A-F504-490F-9337-E5D5493842BF}" destId="{EB01FE3E-5E8F-414E-B85E-2CFA69B43E96}" srcOrd="1" destOrd="0" parTransId="{3EFB3DDC-F4C4-4CF4-88E6-301AD6B01E53}" sibTransId="{6470C8FE-E6BF-4DAD-9705-44625F28432D}"/>
    <dgm:cxn modelId="{14735B1B-714B-45A9-9504-8122AC343339}" type="presOf" srcId="{D650E03E-7686-419E-BE48-A088054A7331}" destId="{48A85B7E-37CE-425A-B9AD-665A678DC9DC}" srcOrd="0" destOrd="1" presId="urn:microsoft.com/office/officeart/2005/8/layout/hProcess10"/>
    <dgm:cxn modelId="{F290438D-6A5A-4C22-8827-120769074245}" type="presOf" srcId="{EB01FE3E-5E8F-414E-B85E-2CFA69B43E96}" destId="{48A85B7E-37CE-425A-B9AD-665A678DC9DC}" srcOrd="0" destOrd="0" presId="urn:microsoft.com/office/officeart/2005/8/layout/hProcess10"/>
    <dgm:cxn modelId="{AFF6C6C9-541E-4ACE-90F7-D5B3FA53E695}" type="presOf" srcId="{2905DD9A-F504-490F-9337-E5D5493842BF}" destId="{BFC1A996-79E7-4918-8CCD-3A07A45A352D}" srcOrd="0" destOrd="0" presId="urn:microsoft.com/office/officeart/2005/8/layout/hProcess10"/>
    <dgm:cxn modelId="{0B7EFDCC-6553-4EB8-AE8C-47363A861E22}" type="presOf" srcId="{5F934153-22F2-4871-B287-EA5557BAB2C7}" destId="{39CF4131-C76A-438D-803F-C9A5B6783E34}" srcOrd="1" destOrd="0" presId="urn:microsoft.com/office/officeart/2005/8/layout/hProcess10"/>
    <dgm:cxn modelId="{03FB1ADE-B30D-4647-840F-64819A29077E}" type="presOf" srcId="{5F934153-22F2-4871-B287-EA5557BAB2C7}" destId="{60530891-1876-4E76-B9BA-2AE7E460D98D}" srcOrd="0" destOrd="0" presId="urn:microsoft.com/office/officeart/2005/8/layout/hProcess10"/>
    <dgm:cxn modelId="{7EC1C62F-F629-4F68-A051-1AF736C3CF3E}" type="presOf" srcId="{88CA9D26-4F2F-4D08-810B-C52E0165E0A0}" destId="{CE61B254-E4CE-43F3-ACB8-ABA3D8F51430}" srcOrd="0" destOrd="1" presId="urn:microsoft.com/office/officeart/2005/8/layout/hProcess10"/>
    <dgm:cxn modelId="{E53D687B-9CAF-473B-BE77-88E0AE449E5A}" srcId="{EB01FE3E-5E8F-414E-B85E-2CFA69B43E96}" destId="{D650E03E-7686-419E-BE48-A088054A7331}" srcOrd="0" destOrd="0" parTransId="{8D7970AC-CE73-42FF-9C5E-1B0EEC6BB28E}" sibTransId="{417C790D-94E2-4B15-8755-B6959DF86B58}"/>
    <dgm:cxn modelId="{F31C0B1D-B5C1-4CFF-9A72-EFFB8DE742B1}" srcId="{5AD02CA2-0517-40C0-8A90-5975C79381A3}" destId="{88CA9D26-4F2F-4D08-810B-C52E0165E0A0}" srcOrd="0" destOrd="0" parTransId="{3A769DFF-BE5B-4E91-A133-7D142C3315CC}" sibTransId="{55FDA4D4-F06A-42BB-8CA4-A3F6AD4DBD32}"/>
    <dgm:cxn modelId="{1F4AAA92-444E-460A-B2AA-4CAF89DC04C4}" srcId="{2905DD9A-F504-490F-9337-E5D5493842BF}" destId="{5AD02CA2-0517-40C0-8A90-5975C79381A3}" srcOrd="0" destOrd="0" parTransId="{5B00AAED-769F-4779-842A-3E25064B4A8D}" sibTransId="{5F934153-22F2-4871-B287-EA5557BAB2C7}"/>
    <dgm:cxn modelId="{7FF21B1B-8FF9-4EDF-9C08-8F0D5B44F28F}" type="presParOf" srcId="{BFC1A996-79E7-4918-8CCD-3A07A45A352D}" destId="{A67FDB91-AD0B-4E7E-8EBC-7E1355ACC17F}" srcOrd="0" destOrd="0" presId="urn:microsoft.com/office/officeart/2005/8/layout/hProcess10"/>
    <dgm:cxn modelId="{DD724E33-3297-448C-9AB0-7D99EF90C244}" type="presParOf" srcId="{A67FDB91-AD0B-4E7E-8EBC-7E1355ACC17F}" destId="{F8977ACE-D3F8-4C5B-A365-D3B4590136DA}" srcOrd="0" destOrd="0" presId="urn:microsoft.com/office/officeart/2005/8/layout/hProcess10"/>
    <dgm:cxn modelId="{050CEB60-25D3-4E32-BF0C-656DB1FC2C73}" type="presParOf" srcId="{A67FDB91-AD0B-4E7E-8EBC-7E1355ACC17F}" destId="{CE61B254-E4CE-43F3-ACB8-ABA3D8F51430}" srcOrd="1" destOrd="0" presId="urn:microsoft.com/office/officeart/2005/8/layout/hProcess10"/>
    <dgm:cxn modelId="{EAF8B169-D6E6-4491-904D-6EB30B34A7AE}" type="presParOf" srcId="{BFC1A996-79E7-4918-8CCD-3A07A45A352D}" destId="{60530891-1876-4E76-B9BA-2AE7E460D98D}" srcOrd="1" destOrd="0" presId="urn:microsoft.com/office/officeart/2005/8/layout/hProcess10"/>
    <dgm:cxn modelId="{4DB17778-4A25-4413-955F-7749667ADCA5}" type="presParOf" srcId="{60530891-1876-4E76-B9BA-2AE7E460D98D}" destId="{39CF4131-C76A-438D-803F-C9A5B6783E34}" srcOrd="0" destOrd="0" presId="urn:microsoft.com/office/officeart/2005/8/layout/hProcess10"/>
    <dgm:cxn modelId="{A56CBE57-A972-4BEF-9362-CE2828838A9D}" type="presParOf" srcId="{BFC1A996-79E7-4918-8CCD-3A07A45A352D}" destId="{EA7324FD-57D6-4B16-AFA0-C98B28A2CDBC}" srcOrd="2" destOrd="0" presId="urn:microsoft.com/office/officeart/2005/8/layout/hProcess10"/>
    <dgm:cxn modelId="{A6704A5C-E851-4568-872B-AD456784EBBC}" type="presParOf" srcId="{EA7324FD-57D6-4B16-AFA0-C98B28A2CDBC}" destId="{E0423112-992F-4D10-89C9-0DF7A21834B2}" srcOrd="0" destOrd="0" presId="urn:microsoft.com/office/officeart/2005/8/layout/hProcess10"/>
    <dgm:cxn modelId="{B2459D7F-D17B-4915-B894-8CAACA5C2018}" type="presParOf" srcId="{EA7324FD-57D6-4B16-AFA0-C98B28A2CDBC}" destId="{48A85B7E-37CE-425A-B9AD-665A678DC9DC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6FB8C0-67C7-42D3-9813-879BFB5954EA}" type="doc">
      <dgm:prSet loTypeId="urn:microsoft.com/office/officeart/2005/8/layout/process3" loCatId="process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6A04B335-75E6-41A0-806C-B2A7D78ECE95}">
      <dgm:prSet phldrT="[Текст]"/>
      <dgm:spPr/>
      <dgm:t>
        <a:bodyPr/>
        <a:lstStyle/>
        <a:p>
          <a:r>
            <a:rPr lang="ru-RU" dirty="0" smtClean="0"/>
            <a:t>Перечислить плату за пользование рыбоводным участком</a:t>
          </a:r>
          <a:endParaRPr lang="ru-RU" dirty="0"/>
        </a:p>
      </dgm:t>
    </dgm:pt>
    <dgm:pt modelId="{0AD15DE4-C103-4255-A94D-4236C8C44AFB}" type="parTrans" cxnId="{B29A255C-F712-4695-9682-4D298ADC62CA}">
      <dgm:prSet/>
      <dgm:spPr/>
      <dgm:t>
        <a:bodyPr/>
        <a:lstStyle/>
        <a:p>
          <a:endParaRPr lang="ru-RU"/>
        </a:p>
      </dgm:t>
    </dgm:pt>
    <dgm:pt modelId="{5A65865C-BEAA-43BB-A343-808B336F1692}" type="sibTrans" cxnId="{B29A255C-F712-4695-9682-4D298ADC62CA}">
      <dgm:prSet/>
      <dgm:spPr/>
      <dgm:t>
        <a:bodyPr/>
        <a:lstStyle/>
        <a:p>
          <a:endParaRPr lang="ru-RU"/>
        </a:p>
      </dgm:t>
    </dgm:pt>
    <dgm:pt modelId="{075952D5-26CC-4611-8F65-10366EF898E0}">
      <dgm:prSet/>
      <dgm:spPr/>
      <dgm:t>
        <a:bodyPr/>
        <a:lstStyle/>
        <a:p>
          <a:r>
            <a:rPr lang="ru-RU" dirty="0" smtClean="0"/>
            <a:t>Сформировать  пакет документов в соответствии с пунктами 6-8, 18 Порядка</a:t>
          </a:r>
          <a:endParaRPr lang="ru-RU" dirty="0"/>
        </a:p>
      </dgm:t>
    </dgm:pt>
    <dgm:pt modelId="{6DB0B3F2-9D9D-4C42-99AE-93183D059BD4}" type="parTrans" cxnId="{7B2232C3-B2CA-4385-AC1E-47EAF691F8D0}">
      <dgm:prSet/>
      <dgm:spPr/>
      <dgm:t>
        <a:bodyPr/>
        <a:lstStyle/>
        <a:p>
          <a:endParaRPr lang="ru-RU"/>
        </a:p>
      </dgm:t>
    </dgm:pt>
    <dgm:pt modelId="{E906AA84-5CF1-4820-ABF2-2CE2F516B98A}" type="sibTrans" cxnId="{7B2232C3-B2CA-4385-AC1E-47EAF691F8D0}">
      <dgm:prSet/>
      <dgm:spPr/>
      <dgm:t>
        <a:bodyPr/>
        <a:lstStyle/>
        <a:p>
          <a:endParaRPr lang="ru-RU"/>
        </a:p>
      </dgm:t>
    </dgm:pt>
    <dgm:pt modelId="{F0E05712-25B6-4235-AF49-737E5DAAAC29}">
      <dgm:prSet/>
      <dgm:spPr/>
      <dgm:t>
        <a:bodyPr/>
        <a:lstStyle/>
        <a:p>
          <a:r>
            <a:rPr lang="ru-RU" dirty="0" smtClean="0"/>
            <a:t>Направить сформированный пакет документов в территориальное управление</a:t>
          </a:r>
          <a:endParaRPr lang="ru-RU" dirty="0"/>
        </a:p>
      </dgm:t>
    </dgm:pt>
    <dgm:pt modelId="{3AFEED71-B2D8-4227-B1A6-5A588EB2BAFA}" type="parTrans" cxnId="{D17EA494-57C3-48A6-9550-E30702F2CBB5}">
      <dgm:prSet/>
      <dgm:spPr/>
      <dgm:t>
        <a:bodyPr/>
        <a:lstStyle/>
        <a:p>
          <a:endParaRPr lang="ru-RU"/>
        </a:p>
      </dgm:t>
    </dgm:pt>
    <dgm:pt modelId="{97355F36-229C-4A57-AD4D-7A836E00E8BE}" type="sibTrans" cxnId="{D17EA494-57C3-48A6-9550-E30702F2CBB5}">
      <dgm:prSet/>
      <dgm:spPr/>
      <dgm:t>
        <a:bodyPr/>
        <a:lstStyle/>
        <a:p>
          <a:endParaRPr lang="ru-RU"/>
        </a:p>
      </dgm:t>
    </dgm:pt>
    <dgm:pt modelId="{64485E2B-2CD0-4FB8-8A03-0551F2BFB94B}">
      <dgm:prSet phldrT="[Текст]" custT="1"/>
      <dgm:spPr/>
      <dgm:t>
        <a:bodyPr/>
        <a:lstStyle/>
        <a:p>
          <a:r>
            <a:rPr lang="ru-RU" sz="1600" b="1" dirty="0" smtClean="0"/>
            <a:t>Шаг 1</a:t>
          </a:r>
          <a:endParaRPr lang="ru-RU" sz="1600" b="1" dirty="0"/>
        </a:p>
      </dgm:t>
    </dgm:pt>
    <dgm:pt modelId="{3EA122E5-6F1E-4961-A7B1-4199D759903D}" type="parTrans" cxnId="{F27C6B4D-CE13-4B65-8064-8D96F48B2CE3}">
      <dgm:prSet/>
      <dgm:spPr/>
      <dgm:t>
        <a:bodyPr/>
        <a:lstStyle/>
        <a:p>
          <a:endParaRPr lang="ru-RU"/>
        </a:p>
      </dgm:t>
    </dgm:pt>
    <dgm:pt modelId="{EB35454C-5567-4B04-B114-0802BDBD0ADB}" type="sibTrans" cxnId="{F27C6B4D-CE13-4B65-8064-8D96F48B2CE3}">
      <dgm:prSet/>
      <dgm:spPr/>
      <dgm:t>
        <a:bodyPr/>
        <a:lstStyle/>
        <a:p>
          <a:endParaRPr lang="ru-RU"/>
        </a:p>
      </dgm:t>
    </dgm:pt>
    <dgm:pt modelId="{50E38C74-6D4C-40AF-A2A0-72FAF5C896F5}">
      <dgm:prSet custT="1"/>
      <dgm:spPr/>
      <dgm:t>
        <a:bodyPr/>
        <a:lstStyle/>
        <a:p>
          <a:r>
            <a:rPr lang="ru-RU" sz="1600" b="1" dirty="0" smtClean="0">
              <a:solidFill>
                <a:srgbClr val="5F661C"/>
              </a:solidFill>
            </a:rPr>
            <a:t>Шаг 2</a:t>
          </a:r>
          <a:endParaRPr lang="ru-RU" sz="1600" b="1" dirty="0">
            <a:solidFill>
              <a:srgbClr val="5F661C"/>
            </a:solidFill>
          </a:endParaRPr>
        </a:p>
      </dgm:t>
    </dgm:pt>
    <dgm:pt modelId="{62F3CDB5-EB7C-4747-858E-2D19B7AF8DBF}" type="parTrans" cxnId="{D3DC8FFA-5B20-4E0B-BC6C-7B3C75AC040F}">
      <dgm:prSet/>
      <dgm:spPr/>
      <dgm:t>
        <a:bodyPr/>
        <a:lstStyle/>
        <a:p>
          <a:endParaRPr lang="ru-RU"/>
        </a:p>
      </dgm:t>
    </dgm:pt>
    <dgm:pt modelId="{8E0C1779-7F95-4B9D-A496-6A241CE754C6}" type="sibTrans" cxnId="{D3DC8FFA-5B20-4E0B-BC6C-7B3C75AC040F}">
      <dgm:prSet/>
      <dgm:spPr/>
      <dgm:t>
        <a:bodyPr/>
        <a:lstStyle/>
        <a:p>
          <a:endParaRPr lang="ru-RU"/>
        </a:p>
      </dgm:t>
    </dgm:pt>
    <dgm:pt modelId="{5EE562E6-4563-4EB9-8209-3BE225D049A3}">
      <dgm:prSet custT="1"/>
      <dgm:spPr/>
      <dgm:t>
        <a:bodyPr/>
        <a:lstStyle/>
        <a:p>
          <a:r>
            <a:rPr lang="ru-RU" sz="1600" b="1" dirty="0" smtClean="0">
              <a:solidFill>
                <a:srgbClr val="5F661C"/>
              </a:solidFill>
            </a:rPr>
            <a:t>Шаг 3</a:t>
          </a:r>
          <a:endParaRPr lang="ru-RU" sz="1600" b="1" dirty="0">
            <a:solidFill>
              <a:srgbClr val="5F661C"/>
            </a:solidFill>
          </a:endParaRPr>
        </a:p>
      </dgm:t>
    </dgm:pt>
    <dgm:pt modelId="{46A79B41-B567-4DB4-A4DF-BF271EEB9797}" type="parTrans" cxnId="{C320B7F1-F54E-45D7-AF51-5278FABFA964}">
      <dgm:prSet/>
      <dgm:spPr/>
      <dgm:t>
        <a:bodyPr/>
        <a:lstStyle/>
        <a:p>
          <a:endParaRPr lang="ru-RU"/>
        </a:p>
      </dgm:t>
    </dgm:pt>
    <dgm:pt modelId="{1FEC20F1-8E4B-444A-AED0-0B34C3E9D402}" type="sibTrans" cxnId="{C320B7F1-F54E-45D7-AF51-5278FABFA964}">
      <dgm:prSet/>
      <dgm:spPr/>
      <dgm:t>
        <a:bodyPr/>
        <a:lstStyle/>
        <a:p>
          <a:endParaRPr lang="ru-RU"/>
        </a:p>
      </dgm:t>
    </dgm:pt>
    <dgm:pt modelId="{1B0BCF00-96B7-4473-9FBC-1A2822F29523}" type="pres">
      <dgm:prSet presAssocID="{066FB8C0-67C7-42D3-9813-879BFB5954E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637EC46-39A9-4831-B81B-CD47078DE17A}" type="pres">
      <dgm:prSet presAssocID="{64485E2B-2CD0-4FB8-8A03-0551F2BFB94B}" presName="composite" presStyleCnt="0"/>
      <dgm:spPr/>
    </dgm:pt>
    <dgm:pt modelId="{A5BAA0BD-3A66-4881-98DD-5486F7D5E98B}" type="pres">
      <dgm:prSet presAssocID="{64485E2B-2CD0-4FB8-8A03-0551F2BFB94B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14C449-8B6F-41D8-A93F-8E909D8157F7}" type="pres">
      <dgm:prSet presAssocID="{64485E2B-2CD0-4FB8-8A03-0551F2BFB94B}" presName="parSh" presStyleLbl="node1" presStyleIdx="0" presStyleCnt="3"/>
      <dgm:spPr/>
      <dgm:t>
        <a:bodyPr/>
        <a:lstStyle/>
        <a:p>
          <a:endParaRPr lang="ru-RU"/>
        </a:p>
      </dgm:t>
    </dgm:pt>
    <dgm:pt modelId="{2FC090AB-EDF0-4C60-803F-2458AE5EFC9C}" type="pres">
      <dgm:prSet presAssocID="{64485E2B-2CD0-4FB8-8A03-0551F2BFB94B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E5971C-08AD-46CD-BD5B-EB6294A84D52}" type="pres">
      <dgm:prSet presAssocID="{EB35454C-5567-4B04-B114-0802BDBD0ADB}" presName="sibTrans" presStyleLbl="sibTrans2D1" presStyleIdx="0" presStyleCnt="2"/>
      <dgm:spPr/>
      <dgm:t>
        <a:bodyPr/>
        <a:lstStyle/>
        <a:p>
          <a:endParaRPr lang="ru-RU"/>
        </a:p>
      </dgm:t>
    </dgm:pt>
    <dgm:pt modelId="{11306F40-E28E-4C33-8B20-A4EC3710C174}" type="pres">
      <dgm:prSet presAssocID="{EB35454C-5567-4B04-B114-0802BDBD0ADB}" presName="connTx" presStyleLbl="sibTrans2D1" presStyleIdx="0" presStyleCnt="2"/>
      <dgm:spPr/>
      <dgm:t>
        <a:bodyPr/>
        <a:lstStyle/>
        <a:p>
          <a:endParaRPr lang="ru-RU"/>
        </a:p>
      </dgm:t>
    </dgm:pt>
    <dgm:pt modelId="{3B35BD88-4DCF-4392-AEB2-8D1C03BE047C}" type="pres">
      <dgm:prSet presAssocID="{50E38C74-6D4C-40AF-A2A0-72FAF5C896F5}" presName="composite" presStyleCnt="0"/>
      <dgm:spPr/>
    </dgm:pt>
    <dgm:pt modelId="{9C6322E9-66D8-400E-AC04-3F65CBFFDD3D}" type="pres">
      <dgm:prSet presAssocID="{50E38C74-6D4C-40AF-A2A0-72FAF5C896F5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30BD45-A05E-419A-98D2-8BDD21D74178}" type="pres">
      <dgm:prSet presAssocID="{50E38C74-6D4C-40AF-A2A0-72FAF5C896F5}" presName="parSh" presStyleLbl="node1" presStyleIdx="1" presStyleCnt="3"/>
      <dgm:spPr/>
      <dgm:t>
        <a:bodyPr/>
        <a:lstStyle/>
        <a:p>
          <a:endParaRPr lang="ru-RU"/>
        </a:p>
      </dgm:t>
    </dgm:pt>
    <dgm:pt modelId="{77B6911B-8C21-4366-9F14-11223DB48D31}" type="pres">
      <dgm:prSet presAssocID="{50E38C74-6D4C-40AF-A2A0-72FAF5C896F5}" presName="desTx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3E76AA-87C0-4960-8A71-DC460F94B51F}" type="pres">
      <dgm:prSet presAssocID="{8E0C1779-7F95-4B9D-A496-6A241CE754C6}" presName="sibTrans" presStyleLbl="sibTrans2D1" presStyleIdx="1" presStyleCnt="2"/>
      <dgm:spPr/>
      <dgm:t>
        <a:bodyPr/>
        <a:lstStyle/>
        <a:p>
          <a:endParaRPr lang="ru-RU"/>
        </a:p>
      </dgm:t>
    </dgm:pt>
    <dgm:pt modelId="{8A5A27FE-D2D8-4F01-9D70-AA89E40F3DF4}" type="pres">
      <dgm:prSet presAssocID="{8E0C1779-7F95-4B9D-A496-6A241CE754C6}" presName="connTx" presStyleLbl="sibTrans2D1" presStyleIdx="1" presStyleCnt="2"/>
      <dgm:spPr/>
      <dgm:t>
        <a:bodyPr/>
        <a:lstStyle/>
        <a:p>
          <a:endParaRPr lang="ru-RU"/>
        </a:p>
      </dgm:t>
    </dgm:pt>
    <dgm:pt modelId="{0B3B03B9-E823-403D-BD05-651C7B7392E3}" type="pres">
      <dgm:prSet presAssocID="{5EE562E6-4563-4EB9-8209-3BE225D049A3}" presName="composite" presStyleCnt="0"/>
      <dgm:spPr/>
    </dgm:pt>
    <dgm:pt modelId="{9264F707-5872-4FDC-B51C-7742E243FB6A}" type="pres">
      <dgm:prSet presAssocID="{5EE562E6-4563-4EB9-8209-3BE225D049A3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92265B-2B6F-4CB4-9FAB-B155DE61EE2B}" type="pres">
      <dgm:prSet presAssocID="{5EE562E6-4563-4EB9-8209-3BE225D049A3}" presName="parSh" presStyleLbl="node1" presStyleIdx="2" presStyleCnt="3"/>
      <dgm:spPr/>
      <dgm:t>
        <a:bodyPr/>
        <a:lstStyle/>
        <a:p>
          <a:endParaRPr lang="ru-RU"/>
        </a:p>
      </dgm:t>
    </dgm:pt>
    <dgm:pt modelId="{522C3BC6-C610-4958-80DD-5D69574F7839}" type="pres">
      <dgm:prSet presAssocID="{5EE562E6-4563-4EB9-8209-3BE225D049A3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06A9A74-6349-47CA-A939-0FDCFD35A272}" type="presOf" srcId="{50E38C74-6D4C-40AF-A2A0-72FAF5C896F5}" destId="{3930BD45-A05E-419A-98D2-8BDD21D74178}" srcOrd="1" destOrd="0" presId="urn:microsoft.com/office/officeart/2005/8/layout/process3"/>
    <dgm:cxn modelId="{D17EA494-57C3-48A6-9550-E30702F2CBB5}" srcId="{5EE562E6-4563-4EB9-8209-3BE225D049A3}" destId="{F0E05712-25B6-4235-AF49-737E5DAAAC29}" srcOrd="0" destOrd="0" parTransId="{3AFEED71-B2D8-4227-B1A6-5A588EB2BAFA}" sibTransId="{97355F36-229C-4A57-AD4D-7A836E00E8BE}"/>
    <dgm:cxn modelId="{7B2232C3-B2CA-4385-AC1E-47EAF691F8D0}" srcId="{50E38C74-6D4C-40AF-A2A0-72FAF5C896F5}" destId="{075952D5-26CC-4611-8F65-10366EF898E0}" srcOrd="0" destOrd="0" parTransId="{6DB0B3F2-9D9D-4C42-99AE-93183D059BD4}" sibTransId="{E906AA84-5CF1-4820-ABF2-2CE2F516B98A}"/>
    <dgm:cxn modelId="{E631402B-B9F9-4C7E-88CB-F5806F7E1033}" type="presOf" srcId="{5EE562E6-4563-4EB9-8209-3BE225D049A3}" destId="{9264F707-5872-4FDC-B51C-7742E243FB6A}" srcOrd="0" destOrd="0" presId="urn:microsoft.com/office/officeart/2005/8/layout/process3"/>
    <dgm:cxn modelId="{2179EB28-462F-4A1E-8A3F-19C58B7134C8}" type="presOf" srcId="{64485E2B-2CD0-4FB8-8A03-0551F2BFB94B}" destId="{A5BAA0BD-3A66-4881-98DD-5486F7D5E98B}" srcOrd="0" destOrd="0" presId="urn:microsoft.com/office/officeart/2005/8/layout/process3"/>
    <dgm:cxn modelId="{D2917356-B1AE-410B-AFEF-83D4E959246A}" type="presOf" srcId="{6A04B335-75E6-41A0-806C-B2A7D78ECE95}" destId="{2FC090AB-EDF0-4C60-803F-2458AE5EFC9C}" srcOrd="0" destOrd="0" presId="urn:microsoft.com/office/officeart/2005/8/layout/process3"/>
    <dgm:cxn modelId="{AD388C61-30B5-48E7-A03F-427515026F72}" type="presOf" srcId="{50E38C74-6D4C-40AF-A2A0-72FAF5C896F5}" destId="{9C6322E9-66D8-400E-AC04-3F65CBFFDD3D}" srcOrd="0" destOrd="0" presId="urn:microsoft.com/office/officeart/2005/8/layout/process3"/>
    <dgm:cxn modelId="{B29A255C-F712-4695-9682-4D298ADC62CA}" srcId="{64485E2B-2CD0-4FB8-8A03-0551F2BFB94B}" destId="{6A04B335-75E6-41A0-806C-B2A7D78ECE95}" srcOrd="0" destOrd="0" parTransId="{0AD15DE4-C103-4255-A94D-4236C8C44AFB}" sibTransId="{5A65865C-BEAA-43BB-A343-808B336F1692}"/>
    <dgm:cxn modelId="{780422A4-6B6C-4C83-BF34-2EC3040658EE}" type="presOf" srcId="{075952D5-26CC-4611-8F65-10366EF898E0}" destId="{77B6911B-8C21-4366-9F14-11223DB48D31}" srcOrd="0" destOrd="0" presId="urn:microsoft.com/office/officeart/2005/8/layout/process3"/>
    <dgm:cxn modelId="{B67A12DD-F27B-4517-A069-51AB1F140534}" type="presOf" srcId="{5EE562E6-4563-4EB9-8209-3BE225D049A3}" destId="{8892265B-2B6F-4CB4-9FAB-B155DE61EE2B}" srcOrd="1" destOrd="0" presId="urn:microsoft.com/office/officeart/2005/8/layout/process3"/>
    <dgm:cxn modelId="{74250D8C-BF79-4AAC-9734-7E3EBB992339}" type="presOf" srcId="{F0E05712-25B6-4235-AF49-737E5DAAAC29}" destId="{522C3BC6-C610-4958-80DD-5D69574F7839}" srcOrd="0" destOrd="0" presId="urn:microsoft.com/office/officeart/2005/8/layout/process3"/>
    <dgm:cxn modelId="{8F568278-45DA-4285-A6CA-3008B8DBF4CD}" type="presOf" srcId="{066FB8C0-67C7-42D3-9813-879BFB5954EA}" destId="{1B0BCF00-96B7-4473-9FBC-1A2822F29523}" srcOrd="0" destOrd="0" presId="urn:microsoft.com/office/officeart/2005/8/layout/process3"/>
    <dgm:cxn modelId="{4EAEF73B-A0D3-4313-ADA1-2809F73B462E}" type="presOf" srcId="{EB35454C-5567-4B04-B114-0802BDBD0ADB}" destId="{3EE5971C-08AD-46CD-BD5B-EB6294A84D52}" srcOrd="0" destOrd="0" presId="urn:microsoft.com/office/officeart/2005/8/layout/process3"/>
    <dgm:cxn modelId="{F27C6B4D-CE13-4B65-8064-8D96F48B2CE3}" srcId="{066FB8C0-67C7-42D3-9813-879BFB5954EA}" destId="{64485E2B-2CD0-4FB8-8A03-0551F2BFB94B}" srcOrd="0" destOrd="0" parTransId="{3EA122E5-6F1E-4961-A7B1-4199D759903D}" sibTransId="{EB35454C-5567-4B04-B114-0802BDBD0ADB}"/>
    <dgm:cxn modelId="{9B51ED8F-4649-4532-A37C-A0142F805196}" type="presOf" srcId="{8E0C1779-7F95-4B9D-A496-6A241CE754C6}" destId="{8A5A27FE-D2D8-4F01-9D70-AA89E40F3DF4}" srcOrd="1" destOrd="0" presId="urn:microsoft.com/office/officeart/2005/8/layout/process3"/>
    <dgm:cxn modelId="{D3DC8FFA-5B20-4E0B-BC6C-7B3C75AC040F}" srcId="{066FB8C0-67C7-42D3-9813-879BFB5954EA}" destId="{50E38C74-6D4C-40AF-A2A0-72FAF5C896F5}" srcOrd="1" destOrd="0" parTransId="{62F3CDB5-EB7C-4747-858E-2D19B7AF8DBF}" sibTransId="{8E0C1779-7F95-4B9D-A496-6A241CE754C6}"/>
    <dgm:cxn modelId="{19FBEE3C-11D0-4CAD-B2D5-0CF5797B1F87}" type="presOf" srcId="{EB35454C-5567-4B04-B114-0802BDBD0ADB}" destId="{11306F40-E28E-4C33-8B20-A4EC3710C174}" srcOrd="1" destOrd="0" presId="urn:microsoft.com/office/officeart/2005/8/layout/process3"/>
    <dgm:cxn modelId="{C320B7F1-F54E-45D7-AF51-5278FABFA964}" srcId="{066FB8C0-67C7-42D3-9813-879BFB5954EA}" destId="{5EE562E6-4563-4EB9-8209-3BE225D049A3}" srcOrd="2" destOrd="0" parTransId="{46A79B41-B567-4DB4-A4DF-BF271EEB9797}" sibTransId="{1FEC20F1-8E4B-444A-AED0-0B34C3E9D402}"/>
    <dgm:cxn modelId="{2E582EE8-2092-4480-8BBC-9C05DAA30EBD}" type="presOf" srcId="{8E0C1779-7F95-4B9D-A496-6A241CE754C6}" destId="{6A3E76AA-87C0-4960-8A71-DC460F94B51F}" srcOrd="0" destOrd="0" presId="urn:microsoft.com/office/officeart/2005/8/layout/process3"/>
    <dgm:cxn modelId="{A3386623-E0F4-4448-A4DC-6A18F22ACCA3}" type="presOf" srcId="{64485E2B-2CD0-4FB8-8A03-0551F2BFB94B}" destId="{C414C449-8B6F-41D8-A93F-8E909D8157F7}" srcOrd="1" destOrd="0" presId="urn:microsoft.com/office/officeart/2005/8/layout/process3"/>
    <dgm:cxn modelId="{1F0ACBFE-5A8C-45AD-B6CC-295BEAF89D8B}" type="presParOf" srcId="{1B0BCF00-96B7-4473-9FBC-1A2822F29523}" destId="{E637EC46-39A9-4831-B81B-CD47078DE17A}" srcOrd="0" destOrd="0" presId="urn:microsoft.com/office/officeart/2005/8/layout/process3"/>
    <dgm:cxn modelId="{333AC166-33B6-46F3-A3B8-D4F8665DECFF}" type="presParOf" srcId="{E637EC46-39A9-4831-B81B-CD47078DE17A}" destId="{A5BAA0BD-3A66-4881-98DD-5486F7D5E98B}" srcOrd="0" destOrd="0" presId="urn:microsoft.com/office/officeart/2005/8/layout/process3"/>
    <dgm:cxn modelId="{68B6C20F-9542-4C78-A6EC-6BC32E60218E}" type="presParOf" srcId="{E637EC46-39A9-4831-B81B-CD47078DE17A}" destId="{C414C449-8B6F-41D8-A93F-8E909D8157F7}" srcOrd="1" destOrd="0" presId="urn:microsoft.com/office/officeart/2005/8/layout/process3"/>
    <dgm:cxn modelId="{4D309F86-9C9B-4DA8-B6BA-F89149EFEE07}" type="presParOf" srcId="{E637EC46-39A9-4831-B81B-CD47078DE17A}" destId="{2FC090AB-EDF0-4C60-803F-2458AE5EFC9C}" srcOrd="2" destOrd="0" presId="urn:microsoft.com/office/officeart/2005/8/layout/process3"/>
    <dgm:cxn modelId="{5C409668-2034-4B54-AB62-C147BCF9EA94}" type="presParOf" srcId="{1B0BCF00-96B7-4473-9FBC-1A2822F29523}" destId="{3EE5971C-08AD-46CD-BD5B-EB6294A84D52}" srcOrd="1" destOrd="0" presId="urn:microsoft.com/office/officeart/2005/8/layout/process3"/>
    <dgm:cxn modelId="{2D2AA6BE-6CFD-4A92-A228-3A34AD0FE14E}" type="presParOf" srcId="{3EE5971C-08AD-46CD-BD5B-EB6294A84D52}" destId="{11306F40-E28E-4C33-8B20-A4EC3710C174}" srcOrd="0" destOrd="0" presId="urn:microsoft.com/office/officeart/2005/8/layout/process3"/>
    <dgm:cxn modelId="{C6359B04-83C3-47F7-8E8D-3D5CCD204494}" type="presParOf" srcId="{1B0BCF00-96B7-4473-9FBC-1A2822F29523}" destId="{3B35BD88-4DCF-4392-AEB2-8D1C03BE047C}" srcOrd="2" destOrd="0" presId="urn:microsoft.com/office/officeart/2005/8/layout/process3"/>
    <dgm:cxn modelId="{37BA51D0-9918-4656-9844-5D6D78EF1432}" type="presParOf" srcId="{3B35BD88-4DCF-4392-AEB2-8D1C03BE047C}" destId="{9C6322E9-66D8-400E-AC04-3F65CBFFDD3D}" srcOrd="0" destOrd="0" presId="urn:microsoft.com/office/officeart/2005/8/layout/process3"/>
    <dgm:cxn modelId="{F0741DCC-0BA0-43B0-9D75-E7AF655228EE}" type="presParOf" srcId="{3B35BD88-4DCF-4392-AEB2-8D1C03BE047C}" destId="{3930BD45-A05E-419A-98D2-8BDD21D74178}" srcOrd="1" destOrd="0" presId="urn:microsoft.com/office/officeart/2005/8/layout/process3"/>
    <dgm:cxn modelId="{4C35DFDC-AFC5-4C6F-9E63-97DB8DC7ABF7}" type="presParOf" srcId="{3B35BD88-4DCF-4392-AEB2-8D1C03BE047C}" destId="{77B6911B-8C21-4366-9F14-11223DB48D31}" srcOrd="2" destOrd="0" presId="urn:microsoft.com/office/officeart/2005/8/layout/process3"/>
    <dgm:cxn modelId="{0B976D08-E68F-4518-B1EA-03D328994C82}" type="presParOf" srcId="{1B0BCF00-96B7-4473-9FBC-1A2822F29523}" destId="{6A3E76AA-87C0-4960-8A71-DC460F94B51F}" srcOrd="3" destOrd="0" presId="urn:microsoft.com/office/officeart/2005/8/layout/process3"/>
    <dgm:cxn modelId="{84B4C5E0-C7EE-41F0-B8DD-0F572C8B1328}" type="presParOf" srcId="{6A3E76AA-87C0-4960-8A71-DC460F94B51F}" destId="{8A5A27FE-D2D8-4F01-9D70-AA89E40F3DF4}" srcOrd="0" destOrd="0" presId="urn:microsoft.com/office/officeart/2005/8/layout/process3"/>
    <dgm:cxn modelId="{23E8F372-871A-410F-A54B-E2F2CA48F152}" type="presParOf" srcId="{1B0BCF00-96B7-4473-9FBC-1A2822F29523}" destId="{0B3B03B9-E823-403D-BD05-651C7B7392E3}" srcOrd="4" destOrd="0" presId="urn:microsoft.com/office/officeart/2005/8/layout/process3"/>
    <dgm:cxn modelId="{BA3537A9-DC91-4D67-A50F-300D92D55AB6}" type="presParOf" srcId="{0B3B03B9-E823-403D-BD05-651C7B7392E3}" destId="{9264F707-5872-4FDC-B51C-7742E243FB6A}" srcOrd="0" destOrd="0" presId="urn:microsoft.com/office/officeart/2005/8/layout/process3"/>
    <dgm:cxn modelId="{BDD0727C-6439-42AD-B100-34978AA7188B}" type="presParOf" srcId="{0B3B03B9-E823-403D-BD05-651C7B7392E3}" destId="{8892265B-2B6F-4CB4-9FAB-B155DE61EE2B}" srcOrd="1" destOrd="0" presId="urn:microsoft.com/office/officeart/2005/8/layout/process3"/>
    <dgm:cxn modelId="{0B4000C2-5F03-4D9E-BF80-8C7C829A633D}" type="presParOf" srcId="{0B3B03B9-E823-403D-BD05-651C7B7392E3}" destId="{522C3BC6-C610-4958-80DD-5D69574F7839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66FB8C0-67C7-42D3-9813-879BFB5954EA}" type="doc">
      <dgm:prSet loTypeId="urn:microsoft.com/office/officeart/2005/8/layout/process3" loCatId="process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6A04B335-75E6-41A0-806C-B2A7D78ECE95}">
      <dgm:prSet phldrT="[Текст]"/>
      <dgm:spPr/>
      <dgm:t>
        <a:bodyPr/>
        <a:lstStyle/>
        <a:p>
          <a:r>
            <a:rPr lang="ru-RU" dirty="0" smtClean="0"/>
            <a:t>Проверяет поступивший от Заявителя  пакет документов  на комплектность  </a:t>
          </a:r>
          <a:r>
            <a:rPr lang="ru-RU" b="1" dirty="0" smtClean="0"/>
            <a:t>в течение трех  рабочих дней </a:t>
          </a:r>
          <a:endParaRPr lang="ru-RU" dirty="0"/>
        </a:p>
      </dgm:t>
    </dgm:pt>
    <dgm:pt modelId="{0AD15DE4-C103-4255-A94D-4236C8C44AFB}" type="parTrans" cxnId="{B29A255C-F712-4695-9682-4D298ADC62CA}">
      <dgm:prSet/>
      <dgm:spPr/>
      <dgm:t>
        <a:bodyPr/>
        <a:lstStyle/>
        <a:p>
          <a:endParaRPr lang="ru-RU"/>
        </a:p>
      </dgm:t>
    </dgm:pt>
    <dgm:pt modelId="{5A65865C-BEAA-43BB-A343-808B336F1692}" type="sibTrans" cxnId="{B29A255C-F712-4695-9682-4D298ADC62CA}">
      <dgm:prSet/>
      <dgm:spPr/>
      <dgm:t>
        <a:bodyPr/>
        <a:lstStyle/>
        <a:p>
          <a:endParaRPr lang="ru-RU"/>
        </a:p>
      </dgm:t>
    </dgm:pt>
    <dgm:pt modelId="{075952D5-26CC-4611-8F65-10366EF898E0}">
      <dgm:prSet/>
      <dgm:spPr/>
      <dgm:t>
        <a:bodyPr/>
        <a:lstStyle/>
        <a:p>
          <a:r>
            <a:rPr lang="ru-RU" dirty="0" smtClean="0"/>
            <a:t>Получает сведения о Заявителе в  ЕГРЮЛ / ЕГРИП </a:t>
          </a:r>
          <a:endParaRPr lang="ru-RU" dirty="0"/>
        </a:p>
      </dgm:t>
    </dgm:pt>
    <dgm:pt modelId="{6DB0B3F2-9D9D-4C42-99AE-93183D059BD4}" type="parTrans" cxnId="{7B2232C3-B2CA-4385-AC1E-47EAF691F8D0}">
      <dgm:prSet/>
      <dgm:spPr/>
      <dgm:t>
        <a:bodyPr/>
        <a:lstStyle/>
        <a:p>
          <a:endParaRPr lang="ru-RU"/>
        </a:p>
      </dgm:t>
    </dgm:pt>
    <dgm:pt modelId="{E906AA84-5CF1-4820-ABF2-2CE2F516B98A}" type="sibTrans" cxnId="{7B2232C3-B2CA-4385-AC1E-47EAF691F8D0}">
      <dgm:prSet/>
      <dgm:spPr/>
      <dgm:t>
        <a:bodyPr/>
        <a:lstStyle/>
        <a:p>
          <a:endParaRPr lang="ru-RU"/>
        </a:p>
      </dgm:t>
    </dgm:pt>
    <dgm:pt modelId="{F0E05712-25B6-4235-AF49-737E5DAAAC29}">
      <dgm:prSet/>
      <dgm:spPr/>
      <dgm:t>
        <a:bodyPr/>
        <a:lstStyle/>
        <a:p>
          <a:r>
            <a:rPr lang="ru-RU" dirty="0" smtClean="0"/>
            <a:t>проверяет заявление и прилагаемые документы  на соответствие  требованиям Порядка и отсутствие оснований для отказа</a:t>
          </a:r>
          <a:endParaRPr lang="ru-RU" dirty="0"/>
        </a:p>
      </dgm:t>
    </dgm:pt>
    <dgm:pt modelId="{3AFEED71-B2D8-4227-B1A6-5A588EB2BAFA}" type="parTrans" cxnId="{D17EA494-57C3-48A6-9550-E30702F2CBB5}">
      <dgm:prSet/>
      <dgm:spPr/>
      <dgm:t>
        <a:bodyPr/>
        <a:lstStyle/>
        <a:p>
          <a:endParaRPr lang="ru-RU"/>
        </a:p>
      </dgm:t>
    </dgm:pt>
    <dgm:pt modelId="{97355F36-229C-4A57-AD4D-7A836E00E8BE}" type="sibTrans" cxnId="{D17EA494-57C3-48A6-9550-E30702F2CBB5}">
      <dgm:prSet/>
      <dgm:spPr/>
      <dgm:t>
        <a:bodyPr/>
        <a:lstStyle/>
        <a:p>
          <a:endParaRPr lang="ru-RU"/>
        </a:p>
      </dgm:t>
    </dgm:pt>
    <dgm:pt modelId="{64485E2B-2CD0-4FB8-8A03-0551F2BFB94B}">
      <dgm:prSet phldrT="[Текст]" custT="1"/>
      <dgm:spPr/>
      <dgm:t>
        <a:bodyPr/>
        <a:lstStyle/>
        <a:p>
          <a:r>
            <a:rPr lang="ru-RU" sz="1600" b="1" dirty="0" smtClean="0"/>
            <a:t>Шаг 1</a:t>
          </a:r>
          <a:endParaRPr lang="ru-RU" sz="1600" b="1" dirty="0"/>
        </a:p>
      </dgm:t>
    </dgm:pt>
    <dgm:pt modelId="{3EA122E5-6F1E-4961-A7B1-4199D759903D}" type="parTrans" cxnId="{F27C6B4D-CE13-4B65-8064-8D96F48B2CE3}">
      <dgm:prSet/>
      <dgm:spPr/>
      <dgm:t>
        <a:bodyPr/>
        <a:lstStyle/>
        <a:p>
          <a:endParaRPr lang="ru-RU"/>
        </a:p>
      </dgm:t>
    </dgm:pt>
    <dgm:pt modelId="{EB35454C-5567-4B04-B114-0802BDBD0ADB}" type="sibTrans" cxnId="{F27C6B4D-CE13-4B65-8064-8D96F48B2CE3}">
      <dgm:prSet/>
      <dgm:spPr/>
      <dgm:t>
        <a:bodyPr/>
        <a:lstStyle/>
        <a:p>
          <a:endParaRPr lang="ru-RU"/>
        </a:p>
      </dgm:t>
    </dgm:pt>
    <dgm:pt modelId="{50E38C74-6D4C-40AF-A2A0-72FAF5C896F5}">
      <dgm:prSet custT="1"/>
      <dgm:spPr/>
      <dgm:t>
        <a:bodyPr/>
        <a:lstStyle/>
        <a:p>
          <a:r>
            <a:rPr lang="ru-RU" sz="1600" b="1" smtClean="0"/>
            <a:t>Шаг 2</a:t>
          </a:r>
          <a:endParaRPr lang="ru-RU" sz="1600" b="1" dirty="0"/>
        </a:p>
      </dgm:t>
    </dgm:pt>
    <dgm:pt modelId="{62F3CDB5-EB7C-4747-858E-2D19B7AF8DBF}" type="parTrans" cxnId="{D3DC8FFA-5B20-4E0B-BC6C-7B3C75AC040F}">
      <dgm:prSet/>
      <dgm:spPr/>
      <dgm:t>
        <a:bodyPr/>
        <a:lstStyle/>
        <a:p>
          <a:endParaRPr lang="ru-RU"/>
        </a:p>
      </dgm:t>
    </dgm:pt>
    <dgm:pt modelId="{8E0C1779-7F95-4B9D-A496-6A241CE754C6}" type="sibTrans" cxnId="{D3DC8FFA-5B20-4E0B-BC6C-7B3C75AC040F}">
      <dgm:prSet/>
      <dgm:spPr/>
      <dgm:t>
        <a:bodyPr/>
        <a:lstStyle/>
        <a:p>
          <a:endParaRPr lang="ru-RU"/>
        </a:p>
      </dgm:t>
    </dgm:pt>
    <dgm:pt modelId="{5EE562E6-4563-4EB9-8209-3BE225D049A3}">
      <dgm:prSet custT="1"/>
      <dgm:spPr/>
      <dgm:t>
        <a:bodyPr/>
        <a:lstStyle/>
        <a:p>
          <a:r>
            <a:rPr lang="ru-RU" sz="1600" b="1" smtClean="0"/>
            <a:t>Шаг 3</a:t>
          </a:r>
          <a:endParaRPr lang="ru-RU" sz="1600" b="1" dirty="0"/>
        </a:p>
      </dgm:t>
    </dgm:pt>
    <dgm:pt modelId="{46A79B41-B567-4DB4-A4DF-BF271EEB9797}" type="parTrans" cxnId="{C320B7F1-F54E-45D7-AF51-5278FABFA964}">
      <dgm:prSet/>
      <dgm:spPr/>
      <dgm:t>
        <a:bodyPr/>
        <a:lstStyle/>
        <a:p>
          <a:endParaRPr lang="ru-RU"/>
        </a:p>
      </dgm:t>
    </dgm:pt>
    <dgm:pt modelId="{1FEC20F1-8E4B-444A-AED0-0B34C3E9D402}" type="sibTrans" cxnId="{C320B7F1-F54E-45D7-AF51-5278FABFA964}">
      <dgm:prSet/>
      <dgm:spPr/>
      <dgm:t>
        <a:bodyPr/>
        <a:lstStyle/>
        <a:p>
          <a:endParaRPr lang="ru-RU"/>
        </a:p>
      </dgm:t>
    </dgm:pt>
    <dgm:pt modelId="{1B0BCF00-96B7-4473-9FBC-1A2822F29523}" type="pres">
      <dgm:prSet presAssocID="{066FB8C0-67C7-42D3-9813-879BFB5954E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637EC46-39A9-4831-B81B-CD47078DE17A}" type="pres">
      <dgm:prSet presAssocID="{64485E2B-2CD0-4FB8-8A03-0551F2BFB94B}" presName="composite" presStyleCnt="0"/>
      <dgm:spPr/>
      <dgm:t>
        <a:bodyPr/>
        <a:lstStyle/>
        <a:p>
          <a:endParaRPr lang="ru-RU"/>
        </a:p>
      </dgm:t>
    </dgm:pt>
    <dgm:pt modelId="{A5BAA0BD-3A66-4881-98DD-5486F7D5E98B}" type="pres">
      <dgm:prSet presAssocID="{64485E2B-2CD0-4FB8-8A03-0551F2BFB94B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14C449-8B6F-41D8-A93F-8E909D8157F7}" type="pres">
      <dgm:prSet presAssocID="{64485E2B-2CD0-4FB8-8A03-0551F2BFB94B}" presName="parSh" presStyleLbl="node1" presStyleIdx="0" presStyleCnt="3"/>
      <dgm:spPr/>
      <dgm:t>
        <a:bodyPr/>
        <a:lstStyle/>
        <a:p>
          <a:endParaRPr lang="ru-RU"/>
        </a:p>
      </dgm:t>
    </dgm:pt>
    <dgm:pt modelId="{2FC090AB-EDF0-4C60-803F-2458AE5EFC9C}" type="pres">
      <dgm:prSet presAssocID="{64485E2B-2CD0-4FB8-8A03-0551F2BFB94B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E5971C-08AD-46CD-BD5B-EB6294A84D52}" type="pres">
      <dgm:prSet presAssocID="{EB35454C-5567-4B04-B114-0802BDBD0ADB}" presName="sibTrans" presStyleLbl="sibTrans2D1" presStyleIdx="0" presStyleCnt="2"/>
      <dgm:spPr/>
      <dgm:t>
        <a:bodyPr/>
        <a:lstStyle/>
        <a:p>
          <a:endParaRPr lang="ru-RU"/>
        </a:p>
      </dgm:t>
    </dgm:pt>
    <dgm:pt modelId="{11306F40-E28E-4C33-8B20-A4EC3710C174}" type="pres">
      <dgm:prSet presAssocID="{EB35454C-5567-4B04-B114-0802BDBD0ADB}" presName="connTx" presStyleLbl="sibTrans2D1" presStyleIdx="0" presStyleCnt="2"/>
      <dgm:spPr/>
      <dgm:t>
        <a:bodyPr/>
        <a:lstStyle/>
        <a:p>
          <a:endParaRPr lang="ru-RU"/>
        </a:p>
      </dgm:t>
    </dgm:pt>
    <dgm:pt modelId="{3B35BD88-4DCF-4392-AEB2-8D1C03BE047C}" type="pres">
      <dgm:prSet presAssocID="{50E38C74-6D4C-40AF-A2A0-72FAF5C896F5}" presName="composite" presStyleCnt="0"/>
      <dgm:spPr/>
      <dgm:t>
        <a:bodyPr/>
        <a:lstStyle/>
        <a:p>
          <a:endParaRPr lang="ru-RU"/>
        </a:p>
      </dgm:t>
    </dgm:pt>
    <dgm:pt modelId="{9C6322E9-66D8-400E-AC04-3F65CBFFDD3D}" type="pres">
      <dgm:prSet presAssocID="{50E38C74-6D4C-40AF-A2A0-72FAF5C896F5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30BD45-A05E-419A-98D2-8BDD21D74178}" type="pres">
      <dgm:prSet presAssocID="{50E38C74-6D4C-40AF-A2A0-72FAF5C896F5}" presName="parSh" presStyleLbl="node1" presStyleIdx="1" presStyleCnt="3"/>
      <dgm:spPr/>
      <dgm:t>
        <a:bodyPr/>
        <a:lstStyle/>
        <a:p>
          <a:endParaRPr lang="ru-RU"/>
        </a:p>
      </dgm:t>
    </dgm:pt>
    <dgm:pt modelId="{77B6911B-8C21-4366-9F14-11223DB48D31}" type="pres">
      <dgm:prSet presAssocID="{50E38C74-6D4C-40AF-A2A0-72FAF5C896F5}" presName="desTx" presStyleLbl="fgAcc1" presStyleIdx="1" presStyleCnt="3" custLinFactNeighborX="-111" custLinFactNeighborY="-61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3E76AA-87C0-4960-8A71-DC460F94B51F}" type="pres">
      <dgm:prSet presAssocID="{8E0C1779-7F95-4B9D-A496-6A241CE754C6}" presName="sibTrans" presStyleLbl="sibTrans2D1" presStyleIdx="1" presStyleCnt="2"/>
      <dgm:spPr/>
      <dgm:t>
        <a:bodyPr/>
        <a:lstStyle/>
        <a:p>
          <a:endParaRPr lang="ru-RU"/>
        </a:p>
      </dgm:t>
    </dgm:pt>
    <dgm:pt modelId="{8A5A27FE-D2D8-4F01-9D70-AA89E40F3DF4}" type="pres">
      <dgm:prSet presAssocID="{8E0C1779-7F95-4B9D-A496-6A241CE754C6}" presName="connTx" presStyleLbl="sibTrans2D1" presStyleIdx="1" presStyleCnt="2"/>
      <dgm:spPr/>
      <dgm:t>
        <a:bodyPr/>
        <a:lstStyle/>
        <a:p>
          <a:endParaRPr lang="ru-RU"/>
        </a:p>
      </dgm:t>
    </dgm:pt>
    <dgm:pt modelId="{0B3B03B9-E823-403D-BD05-651C7B7392E3}" type="pres">
      <dgm:prSet presAssocID="{5EE562E6-4563-4EB9-8209-3BE225D049A3}" presName="composite" presStyleCnt="0"/>
      <dgm:spPr/>
      <dgm:t>
        <a:bodyPr/>
        <a:lstStyle/>
        <a:p>
          <a:endParaRPr lang="ru-RU"/>
        </a:p>
      </dgm:t>
    </dgm:pt>
    <dgm:pt modelId="{9264F707-5872-4FDC-B51C-7742E243FB6A}" type="pres">
      <dgm:prSet presAssocID="{5EE562E6-4563-4EB9-8209-3BE225D049A3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92265B-2B6F-4CB4-9FAB-B155DE61EE2B}" type="pres">
      <dgm:prSet presAssocID="{5EE562E6-4563-4EB9-8209-3BE225D049A3}" presName="parSh" presStyleLbl="node1" presStyleIdx="2" presStyleCnt="3"/>
      <dgm:spPr/>
      <dgm:t>
        <a:bodyPr/>
        <a:lstStyle/>
        <a:p>
          <a:endParaRPr lang="ru-RU"/>
        </a:p>
      </dgm:t>
    </dgm:pt>
    <dgm:pt modelId="{522C3BC6-C610-4958-80DD-5D69574F7839}" type="pres">
      <dgm:prSet presAssocID="{5EE562E6-4563-4EB9-8209-3BE225D049A3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6AC6EDF-1B7E-40B6-9053-5C311EA7F2CF}" type="presOf" srcId="{075952D5-26CC-4611-8F65-10366EF898E0}" destId="{77B6911B-8C21-4366-9F14-11223DB48D31}" srcOrd="0" destOrd="0" presId="urn:microsoft.com/office/officeart/2005/8/layout/process3"/>
    <dgm:cxn modelId="{DAFF8A3B-8032-492D-97CE-ABE2F18FDBA1}" type="presOf" srcId="{6A04B335-75E6-41A0-806C-B2A7D78ECE95}" destId="{2FC090AB-EDF0-4C60-803F-2458AE5EFC9C}" srcOrd="0" destOrd="0" presId="urn:microsoft.com/office/officeart/2005/8/layout/process3"/>
    <dgm:cxn modelId="{B7987AF5-3CA5-4B71-BBA6-EC6C76296450}" type="presOf" srcId="{8E0C1779-7F95-4B9D-A496-6A241CE754C6}" destId="{8A5A27FE-D2D8-4F01-9D70-AA89E40F3DF4}" srcOrd="1" destOrd="0" presId="urn:microsoft.com/office/officeart/2005/8/layout/process3"/>
    <dgm:cxn modelId="{D7723D15-D86C-4737-950D-76A4CA9007CA}" type="presOf" srcId="{64485E2B-2CD0-4FB8-8A03-0551F2BFB94B}" destId="{C414C449-8B6F-41D8-A93F-8E909D8157F7}" srcOrd="1" destOrd="0" presId="urn:microsoft.com/office/officeart/2005/8/layout/process3"/>
    <dgm:cxn modelId="{DA681FC7-A40D-4C17-96E6-90E5D7C097E7}" type="presOf" srcId="{64485E2B-2CD0-4FB8-8A03-0551F2BFB94B}" destId="{A5BAA0BD-3A66-4881-98DD-5486F7D5E98B}" srcOrd="0" destOrd="0" presId="urn:microsoft.com/office/officeart/2005/8/layout/process3"/>
    <dgm:cxn modelId="{F27C6B4D-CE13-4B65-8064-8D96F48B2CE3}" srcId="{066FB8C0-67C7-42D3-9813-879BFB5954EA}" destId="{64485E2B-2CD0-4FB8-8A03-0551F2BFB94B}" srcOrd="0" destOrd="0" parTransId="{3EA122E5-6F1E-4961-A7B1-4199D759903D}" sibTransId="{EB35454C-5567-4B04-B114-0802BDBD0ADB}"/>
    <dgm:cxn modelId="{D3DC8FFA-5B20-4E0B-BC6C-7B3C75AC040F}" srcId="{066FB8C0-67C7-42D3-9813-879BFB5954EA}" destId="{50E38C74-6D4C-40AF-A2A0-72FAF5C896F5}" srcOrd="1" destOrd="0" parTransId="{62F3CDB5-EB7C-4747-858E-2D19B7AF8DBF}" sibTransId="{8E0C1779-7F95-4B9D-A496-6A241CE754C6}"/>
    <dgm:cxn modelId="{7A1F9D6D-EEEC-4054-9888-617947B7FEC3}" type="presOf" srcId="{EB35454C-5567-4B04-B114-0802BDBD0ADB}" destId="{11306F40-E28E-4C33-8B20-A4EC3710C174}" srcOrd="1" destOrd="0" presId="urn:microsoft.com/office/officeart/2005/8/layout/process3"/>
    <dgm:cxn modelId="{7B2232C3-B2CA-4385-AC1E-47EAF691F8D0}" srcId="{50E38C74-6D4C-40AF-A2A0-72FAF5C896F5}" destId="{075952D5-26CC-4611-8F65-10366EF898E0}" srcOrd="0" destOrd="0" parTransId="{6DB0B3F2-9D9D-4C42-99AE-93183D059BD4}" sibTransId="{E906AA84-5CF1-4820-ABF2-2CE2F516B98A}"/>
    <dgm:cxn modelId="{231FA650-17E9-4A62-8FE7-78A4D97D329C}" type="presOf" srcId="{50E38C74-6D4C-40AF-A2A0-72FAF5C896F5}" destId="{3930BD45-A05E-419A-98D2-8BDD21D74178}" srcOrd="1" destOrd="0" presId="urn:microsoft.com/office/officeart/2005/8/layout/process3"/>
    <dgm:cxn modelId="{B6D7C294-6C6D-412C-B22B-2575DDFB2013}" type="presOf" srcId="{5EE562E6-4563-4EB9-8209-3BE225D049A3}" destId="{8892265B-2B6F-4CB4-9FAB-B155DE61EE2B}" srcOrd="1" destOrd="0" presId="urn:microsoft.com/office/officeart/2005/8/layout/process3"/>
    <dgm:cxn modelId="{E58FB003-8B7D-4744-8870-7AF75B6C3A38}" type="presOf" srcId="{EB35454C-5567-4B04-B114-0802BDBD0ADB}" destId="{3EE5971C-08AD-46CD-BD5B-EB6294A84D52}" srcOrd="0" destOrd="0" presId="urn:microsoft.com/office/officeart/2005/8/layout/process3"/>
    <dgm:cxn modelId="{B29A255C-F712-4695-9682-4D298ADC62CA}" srcId="{64485E2B-2CD0-4FB8-8A03-0551F2BFB94B}" destId="{6A04B335-75E6-41A0-806C-B2A7D78ECE95}" srcOrd="0" destOrd="0" parTransId="{0AD15DE4-C103-4255-A94D-4236C8C44AFB}" sibTransId="{5A65865C-BEAA-43BB-A343-808B336F1692}"/>
    <dgm:cxn modelId="{94A043E8-A3F3-49D3-BA0A-E9F071697C5F}" type="presOf" srcId="{F0E05712-25B6-4235-AF49-737E5DAAAC29}" destId="{522C3BC6-C610-4958-80DD-5D69574F7839}" srcOrd="0" destOrd="0" presId="urn:microsoft.com/office/officeart/2005/8/layout/process3"/>
    <dgm:cxn modelId="{D17EA494-57C3-48A6-9550-E30702F2CBB5}" srcId="{5EE562E6-4563-4EB9-8209-3BE225D049A3}" destId="{F0E05712-25B6-4235-AF49-737E5DAAAC29}" srcOrd="0" destOrd="0" parTransId="{3AFEED71-B2D8-4227-B1A6-5A588EB2BAFA}" sibTransId="{97355F36-229C-4A57-AD4D-7A836E00E8BE}"/>
    <dgm:cxn modelId="{FD844117-5EB1-4222-B099-E1D8F32245F7}" type="presOf" srcId="{066FB8C0-67C7-42D3-9813-879BFB5954EA}" destId="{1B0BCF00-96B7-4473-9FBC-1A2822F29523}" srcOrd="0" destOrd="0" presId="urn:microsoft.com/office/officeart/2005/8/layout/process3"/>
    <dgm:cxn modelId="{A4087F12-F7C0-475E-835F-C8E145894761}" type="presOf" srcId="{5EE562E6-4563-4EB9-8209-3BE225D049A3}" destId="{9264F707-5872-4FDC-B51C-7742E243FB6A}" srcOrd="0" destOrd="0" presId="urn:microsoft.com/office/officeart/2005/8/layout/process3"/>
    <dgm:cxn modelId="{D569E35F-4EEF-43E8-B620-5D6D925BF714}" type="presOf" srcId="{50E38C74-6D4C-40AF-A2A0-72FAF5C896F5}" destId="{9C6322E9-66D8-400E-AC04-3F65CBFFDD3D}" srcOrd="0" destOrd="0" presId="urn:microsoft.com/office/officeart/2005/8/layout/process3"/>
    <dgm:cxn modelId="{C320B7F1-F54E-45D7-AF51-5278FABFA964}" srcId="{066FB8C0-67C7-42D3-9813-879BFB5954EA}" destId="{5EE562E6-4563-4EB9-8209-3BE225D049A3}" srcOrd="2" destOrd="0" parTransId="{46A79B41-B567-4DB4-A4DF-BF271EEB9797}" sibTransId="{1FEC20F1-8E4B-444A-AED0-0B34C3E9D402}"/>
    <dgm:cxn modelId="{A40C423E-484A-49C9-93E8-5AC10FDD9A55}" type="presOf" srcId="{8E0C1779-7F95-4B9D-A496-6A241CE754C6}" destId="{6A3E76AA-87C0-4960-8A71-DC460F94B51F}" srcOrd="0" destOrd="0" presId="urn:microsoft.com/office/officeart/2005/8/layout/process3"/>
    <dgm:cxn modelId="{716DF063-E28A-4E1E-8678-734B2522D818}" type="presParOf" srcId="{1B0BCF00-96B7-4473-9FBC-1A2822F29523}" destId="{E637EC46-39A9-4831-B81B-CD47078DE17A}" srcOrd="0" destOrd="0" presId="urn:microsoft.com/office/officeart/2005/8/layout/process3"/>
    <dgm:cxn modelId="{27232505-0E89-42B3-B9C8-F1D8B62317EF}" type="presParOf" srcId="{E637EC46-39A9-4831-B81B-CD47078DE17A}" destId="{A5BAA0BD-3A66-4881-98DD-5486F7D5E98B}" srcOrd="0" destOrd="0" presId="urn:microsoft.com/office/officeart/2005/8/layout/process3"/>
    <dgm:cxn modelId="{AED6D03F-28AD-4B42-9ACA-6DD1F22E5808}" type="presParOf" srcId="{E637EC46-39A9-4831-B81B-CD47078DE17A}" destId="{C414C449-8B6F-41D8-A93F-8E909D8157F7}" srcOrd="1" destOrd="0" presId="urn:microsoft.com/office/officeart/2005/8/layout/process3"/>
    <dgm:cxn modelId="{2A3CE40A-3A35-41AB-9B4F-65FF4BD95646}" type="presParOf" srcId="{E637EC46-39A9-4831-B81B-CD47078DE17A}" destId="{2FC090AB-EDF0-4C60-803F-2458AE5EFC9C}" srcOrd="2" destOrd="0" presId="urn:microsoft.com/office/officeart/2005/8/layout/process3"/>
    <dgm:cxn modelId="{101ABD5E-0B91-44DA-B363-4DD9ED0C5867}" type="presParOf" srcId="{1B0BCF00-96B7-4473-9FBC-1A2822F29523}" destId="{3EE5971C-08AD-46CD-BD5B-EB6294A84D52}" srcOrd="1" destOrd="0" presId="urn:microsoft.com/office/officeart/2005/8/layout/process3"/>
    <dgm:cxn modelId="{2314AFA2-2C11-4153-BFEF-CBFE90BA983A}" type="presParOf" srcId="{3EE5971C-08AD-46CD-BD5B-EB6294A84D52}" destId="{11306F40-E28E-4C33-8B20-A4EC3710C174}" srcOrd="0" destOrd="0" presId="urn:microsoft.com/office/officeart/2005/8/layout/process3"/>
    <dgm:cxn modelId="{9334284D-A52D-4316-9513-CCC4AA916DA6}" type="presParOf" srcId="{1B0BCF00-96B7-4473-9FBC-1A2822F29523}" destId="{3B35BD88-4DCF-4392-AEB2-8D1C03BE047C}" srcOrd="2" destOrd="0" presId="urn:microsoft.com/office/officeart/2005/8/layout/process3"/>
    <dgm:cxn modelId="{DBDEE2E5-7E1D-42E5-9B62-234A8A0FB8C7}" type="presParOf" srcId="{3B35BD88-4DCF-4392-AEB2-8D1C03BE047C}" destId="{9C6322E9-66D8-400E-AC04-3F65CBFFDD3D}" srcOrd="0" destOrd="0" presId="urn:microsoft.com/office/officeart/2005/8/layout/process3"/>
    <dgm:cxn modelId="{F6E6D2AB-85F7-4121-BA09-1D450A3ECDDD}" type="presParOf" srcId="{3B35BD88-4DCF-4392-AEB2-8D1C03BE047C}" destId="{3930BD45-A05E-419A-98D2-8BDD21D74178}" srcOrd="1" destOrd="0" presId="urn:microsoft.com/office/officeart/2005/8/layout/process3"/>
    <dgm:cxn modelId="{F3BCCAB1-DB2C-47CF-8E75-26357A4E9432}" type="presParOf" srcId="{3B35BD88-4DCF-4392-AEB2-8D1C03BE047C}" destId="{77B6911B-8C21-4366-9F14-11223DB48D31}" srcOrd="2" destOrd="0" presId="urn:microsoft.com/office/officeart/2005/8/layout/process3"/>
    <dgm:cxn modelId="{20E82A76-5DC9-4E60-8A0B-A4E4C4121D0A}" type="presParOf" srcId="{1B0BCF00-96B7-4473-9FBC-1A2822F29523}" destId="{6A3E76AA-87C0-4960-8A71-DC460F94B51F}" srcOrd="3" destOrd="0" presId="urn:microsoft.com/office/officeart/2005/8/layout/process3"/>
    <dgm:cxn modelId="{3F38255D-230F-49CE-9C2C-7226B9200499}" type="presParOf" srcId="{6A3E76AA-87C0-4960-8A71-DC460F94B51F}" destId="{8A5A27FE-D2D8-4F01-9D70-AA89E40F3DF4}" srcOrd="0" destOrd="0" presId="urn:microsoft.com/office/officeart/2005/8/layout/process3"/>
    <dgm:cxn modelId="{B64AC4D6-EF20-4B48-9518-082175661A2E}" type="presParOf" srcId="{1B0BCF00-96B7-4473-9FBC-1A2822F29523}" destId="{0B3B03B9-E823-403D-BD05-651C7B7392E3}" srcOrd="4" destOrd="0" presId="urn:microsoft.com/office/officeart/2005/8/layout/process3"/>
    <dgm:cxn modelId="{9E767622-4332-4FC0-A81F-DBFBF925E888}" type="presParOf" srcId="{0B3B03B9-E823-403D-BD05-651C7B7392E3}" destId="{9264F707-5872-4FDC-B51C-7742E243FB6A}" srcOrd="0" destOrd="0" presId="urn:microsoft.com/office/officeart/2005/8/layout/process3"/>
    <dgm:cxn modelId="{76391168-FBE1-4A55-BA8F-CF7394A35EE2}" type="presParOf" srcId="{0B3B03B9-E823-403D-BD05-651C7B7392E3}" destId="{8892265B-2B6F-4CB4-9FAB-B155DE61EE2B}" srcOrd="1" destOrd="0" presId="urn:microsoft.com/office/officeart/2005/8/layout/process3"/>
    <dgm:cxn modelId="{AF4AA84E-9917-4EC7-B28E-D275260D3BB0}" type="presParOf" srcId="{0B3B03B9-E823-403D-BD05-651C7B7392E3}" destId="{522C3BC6-C610-4958-80DD-5D69574F7839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66FB8C0-67C7-42D3-9813-879BFB5954EA}" type="doc">
      <dgm:prSet loTypeId="urn:microsoft.com/office/officeart/2005/8/layout/process3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A04B335-75E6-41A0-806C-B2A7D78ECE95}">
      <dgm:prSet phldrT="[Текст]"/>
      <dgm:spPr/>
      <dgm:t>
        <a:bodyPr/>
        <a:lstStyle/>
        <a:p>
          <a:r>
            <a:rPr lang="ru-RU" b="1" dirty="0" smtClean="0">
              <a:solidFill>
                <a:schemeClr val="bg2">
                  <a:lumMod val="25000"/>
                </a:schemeClr>
              </a:solidFill>
            </a:rPr>
            <a:t>Территориальное управление </a:t>
          </a:r>
          <a:r>
            <a:rPr lang="ru-RU" dirty="0" smtClean="0"/>
            <a:t>составляет и направляет Заявителю проект договора пользования в двух экземплярах </a:t>
          </a:r>
          <a:endParaRPr lang="ru-RU" dirty="0"/>
        </a:p>
      </dgm:t>
    </dgm:pt>
    <dgm:pt modelId="{0AD15DE4-C103-4255-A94D-4236C8C44AFB}" type="parTrans" cxnId="{B29A255C-F712-4695-9682-4D298ADC62CA}">
      <dgm:prSet/>
      <dgm:spPr/>
      <dgm:t>
        <a:bodyPr/>
        <a:lstStyle/>
        <a:p>
          <a:endParaRPr lang="ru-RU"/>
        </a:p>
      </dgm:t>
    </dgm:pt>
    <dgm:pt modelId="{5A65865C-BEAA-43BB-A343-808B336F1692}" type="sibTrans" cxnId="{B29A255C-F712-4695-9682-4D298ADC62CA}">
      <dgm:prSet/>
      <dgm:spPr/>
      <dgm:t>
        <a:bodyPr/>
        <a:lstStyle/>
        <a:p>
          <a:endParaRPr lang="ru-RU"/>
        </a:p>
      </dgm:t>
    </dgm:pt>
    <dgm:pt modelId="{075952D5-26CC-4611-8F65-10366EF898E0}">
      <dgm:prSet/>
      <dgm:spPr/>
      <dgm:t>
        <a:bodyPr/>
        <a:lstStyle/>
        <a:p>
          <a:r>
            <a:rPr lang="ru-RU" b="1" dirty="0" smtClean="0">
              <a:solidFill>
                <a:schemeClr val="accent3">
                  <a:lumMod val="50000"/>
                </a:schemeClr>
              </a:solidFill>
              <a:latin typeface="+mn-lt"/>
            </a:rPr>
            <a:t>Заявитель </a:t>
          </a:r>
          <a:r>
            <a:rPr lang="ru-RU" dirty="0" smtClean="0">
              <a:solidFill>
                <a:srgbClr val="5F661C"/>
              </a:solidFill>
              <a:latin typeface="+mn-lt"/>
            </a:rPr>
            <a:t>подписывает оба экземпляра проекта договора и  направляет их с приложением  необходимых документов.</a:t>
          </a:r>
          <a:r>
            <a:rPr lang="ru-RU" dirty="0" smtClean="0">
              <a:latin typeface="+mn-lt"/>
            </a:rPr>
            <a:t> </a:t>
          </a:r>
          <a:endParaRPr lang="ru-RU" dirty="0">
            <a:latin typeface="+mn-lt"/>
          </a:endParaRPr>
        </a:p>
      </dgm:t>
    </dgm:pt>
    <dgm:pt modelId="{6DB0B3F2-9D9D-4C42-99AE-93183D059BD4}" type="parTrans" cxnId="{7B2232C3-B2CA-4385-AC1E-47EAF691F8D0}">
      <dgm:prSet/>
      <dgm:spPr/>
      <dgm:t>
        <a:bodyPr/>
        <a:lstStyle/>
        <a:p>
          <a:endParaRPr lang="ru-RU"/>
        </a:p>
      </dgm:t>
    </dgm:pt>
    <dgm:pt modelId="{E906AA84-5CF1-4820-ABF2-2CE2F516B98A}" type="sibTrans" cxnId="{7B2232C3-B2CA-4385-AC1E-47EAF691F8D0}">
      <dgm:prSet/>
      <dgm:spPr/>
      <dgm:t>
        <a:bodyPr/>
        <a:lstStyle/>
        <a:p>
          <a:endParaRPr lang="ru-RU"/>
        </a:p>
      </dgm:t>
    </dgm:pt>
    <dgm:pt modelId="{F0E05712-25B6-4235-AF49-737E5DAAAC29}">
      <dgm:prSet/>
      <dgm:spPr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b="1" dirty="0" smtClean="0">
              <a:solidFill>
                <a:schemeClr val="bg2">
                  <a:lumMod val="25000"/>
                </a:schemeClr>
              </a:solidFill>
              <a:latin typeface="+mn-lt"/>
            </a:rPr>
            <a:t>Территориальное управление </a:t>
          </a:r>
          <a:r>
            <a:rPr lang="ru-RU" dirty="0" smtClean="0">
              <a:solidFill>
                <a:schemeClr val="bg2">
                  <a:lumMod val="10000"/>
                </a:schemeClr>
              </a:solidFill>
              <a:latin typeface="+mn-lt"/>
              <a:cs typeface="Arial" pitchFamily="34" charset="0"/>
            </a:rPr>
            <a:t>подписывает оба экземпляра Договора  и  передает заявителю один экземпляр</a:t>
          </a:r>
          <a:endParaRPr lang="ru-RU" dirty="0">
            <a:latin typeface="+mn-lt"/>
          </a:endParaRPr>
        </a:p>
      </dgm:t>
    </dgm:pt>
    <dgm:pt modelId="{3AFEED71-B2D8-4227-B1A6-5A588EB2BAFA}" type="parTrans" cxnId="{D17EA494-57C3-48A6-9550-E30702F2CBB5}">
      <dgm:prSet/>
      <dgm:spPr/>
      <dgm:t>
        <a:bodyPr/>
        <a:lstStyle/>
        <a:p>
          <a:endParaRPr lang="ru-RU"/>
        </a:p>
      </dgm:t>
    </dgm:pt>
    <dgm:pt modelId="{97355F36-229C-4A57-AD4D-7A836E00E8BE}" type="sibTrans" cxnId="{D17EA494-57C3-48A6-9550-E30702F2CBB5}">
      <dgm:prSet/>
      <dgm:spPr/>
      <dgm:t>
        <a:bodyPr/>
        <a:lstStyle/>
        <a:p>
          <a:endParaRPr lang="ru-RU"/>
        </a:p>
      </dgm:t>
    </dgm:pt>
    <dgm:pt modelId="{64485E2B-2CD0-4FB8-8A03-0551F2BFB94B}">
      <dgm:prSet phldrT="[Текст]" custT="1"/>
      <dgm:spPr/>
      <dgm:t>
        <a:bodyPr/>
        <a:lstStyle/>
        <a:p>
          <a:r>
            <a:rPr lang="ru-RU" sz="1600" b="1" smtClean="0"/>
            <a:t>Шаг 1</a:t>
          </a:r>
          <a:endParaRPr lang="ru-RU" sz="1600" b="1" dirty="0"/>
        </a:p>
      </dgm:t>
    </dgm:pt>
    <dgm:pt modelId="{3EA122E5-6F1E-4961-A7B1-4199D759903D}" type="parTrans" cxnId="{F27C6B4D-CE13-4B65-8064-8D96F48B2CE3}">
      <dgm:prSet/>
      <dgm:spPr/>
      <dgm:t>
        <a:bodyPr/>
        <a:lstStyle/>
        <a:p>
          <a:endParaRPr lang="ru-RU"/>
        </a:p>
      </dgm:t>
    </dgm:pt>
    <dgm:pt modelId="{EB35454C-5567-4B04-B114-0802BDBD0ADB}" type="sibTrans" cxnId="{F27C6B4D-CE13-4B65-8064-8D96F48B2CE3}">
      <dgm:prSet/>
      <dgm:spPr/>
      <dgm:t>
        <a:bodyPr/>
        <a:lstStyle/>
        <a:p>
          <a:endParaRPr lang="ru-RU"/>
        </a:p>
      </dgm:t>
    </dgm:pt>
    <dgm:pt modelId="{5EE562E6-4563-4EB9-8209-3BE225D049A3}">
      <dgm:prSet custT="1"/>
      <dgm:spPr>
        <a:solidFill>
          <a:schemeClr val="accent2"/>
        </a:solidFill>
        <a:ln>
          <a:solidFill>
            <a:schemeClr val="bg2">
              <a:lumMod val="75000"/>
            </a:schemeClr>
          </a:solidFill>
        </a:ln>
      </dgm:spPr>
      <dgm:t>
        <a:bodyPr/>
        <a:lstStyle/>
        <a:p>
          <a:r>
            <a:rPr lang="ru-RU" sz="1600" b="1" dirty="0" smtClean="0"/>
            <a:t>Шаг 3</a:t>
          </a:r>
          <a:endParaRPr lang="ru-RU" sz="1600" b="1" dirty="0"/>
        </a:p>
      </dgm:t>
    </dgm:pt>
    <dgm:pt modelId="{46A79B41-B567-4DB4-A4DF-BF271EEB9797}" type="parTrans" cxnId="{C320B7F1-F54E-45D7-AF51-5278FABFA964}">
      <dgm:prSet/>
      <dgm:spPr/>
      <dgm:t>
        <a:bodyPr/>
        <a:lstStyle/>
        <a:p>
          <a:endParaRPr lang="ru-RU"/>
        </a:p>
      </dgm:t>
    </dgm:pt>
    <dgm:pt modelId="{1FEC20F1-8E4B-444A-AED0-0B34C3E9D402}" type="sibTrans" cxnId="{C320B7F1-F54E-45D7-AF51-5278FABFA964}">
      <dgm:prSet/>
      <dgm:spPr/>
      <dgm:t>
        <a:bodyPr/>
        <a:lstStyle/>
        <a:p>
          <a:endParaRPr lang="ru-RU"/>
        </a:p>
      </dgm:t>
    </dgm:pt>
    <dgm:pt modelId="{B9E4EF35-4E4C-4934-8AA6-57229EBDE13A}">
      <dgm:prSet phldrT="[Текст]" custT="1"/>
      <dgm:spPr/>
      <dgm:t>
        <a:bodyPr/>
        <a:lstStyle/>
        <a:p>
          <a:r>
            <a:rPr lang="ru-RU" sz="1600" b="1" dirty="0" smtClean="0"/>
            <a:t>Шаг 2</a:t>
          </a:r>
          <a:endParaRPr lang="ru-RU" dirty="0"/>
        </a:p>
      </dgm:t>
    </dgm:pt>
    <dgm:pt modelId="{1B425A5E-E6A5-4FC0-AF70-E52A44D0E7FC}" type="parTrans" cxnId="{7E6EE4A8-69DE-497B-9C93-B902BC7108F8}">
      <dgm:prSet/>
      <dgm:spPr/>
      <dgm:t>
        <a:bodyPr/>
        <a:lstStyle/>
        <a:p>
          <a:endParaRPr lang="ru-RU"/>
        </a:p>
      </dgm:t>
    </dgm:pt>
    <dgm:pt modelId="{BFBE8B5C-8C00-45F0-8C88-5E880178574B}" type="sibTrans" cxnId="{7E6EE4A8-69DE-497B-9C93-B902BC7108F8}">
      <dgm:prSet/>
      <dgm:spPr/>
      <dgm:t>
        <a:bodyPr/>
        <a:lstStyle/>
        <a:p>
          <a:endParaRPr lang="ru-RU"/>
        </a:p>
      </dgm:t>
    </dgm:pt>
    <dgm:pt modelId="{1B0BCF00-96B7-4473-9FBC-1A2822F29523}" type="pres">
      <dgm:prSet presAssocID="{066FB8C0-67C7-42D3-9813-879BFB5954E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637EC46-39A9-4831-B81B-CD47078DE17A}" type="pres">
      <dgm:prSet presAssocID="{64485E2B-2CD0-4FB8-8A03-0551F2BFB94B}" presName="composite" presStyleCnt="0"/>
      <dgm:spPr/>
      <dgm:t>
        <a:bodyPr/>
        <a:lstStyle/>
        <a:p>
          <a:endParaRPr lang="ru-RU"/>
        </a:p>
      </dgm:t>
    </dgm:pt>
    <dgm:pt modelId="{A5BAA0BD-3A66-4881-98DD-5486F7D5E98B}" type="pres">
      <dgm:prSet presAssocID="{64485E2B-2CD0-4FB8-8A03-0551F2BFB94B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14C449-8B6F-41D8-A93F-8E909D8157F7}" type="pres">
      <dgm:prSet presAssocID="{64485E2B-2CD0-4FB8-8A03-0551F2BFB94B}" presName="parSh" presStyleLbl="node1" presStyleIdx="0" presStyleCnt="3" custLinFactNeighborX="3405" custLinFactNeighborY="-1626"/>
      <dgm:spPr/>
      <dgm:t>
        <a:bodyPr/>
        <a:lstStyle/>
        <a:p>
          <a:endParaRPr lang="ru-RU"/>
        </a:p>
      </dgm:t>
    </dgm:pt>
    <dgm:pt modelId="{2FC090AB-EDF0-4C60-803F-2458AE5EFC9C}" type="pres">
      <dgm:prSet presAssocID="{64485E2B-2CD0-4FB8-8A03-0551F2BFB94B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E5971C-08AD-46CD-BD5B-EB6294A84D52}" type="pres">
      <dgm:prSet presAssocID="{EB35454C-5567-4B04-B114-0802BDBD0ADB}" presName="sibTrans" presStyleLbl="sibTrans2D1" presStyleIdx="0" presStyleCnt="2"/>
      <dgm:spPr/>
      <dgm:t>
        <a:bodyPr/>
        <a:lstStyle/>
        <a:p>
          <a:endParaRPr lang="ru-RU"/>
        </a:p>
      </dgm:t>
    </dgm:pt>
    <dgm:pt modelId="{11306F40-E28E-4C33-8B20-A4EC3710C174}" type="pres">
      <dgm:prSet presAssocID="{EB35454C-5567-4B04-B114-0802BDBD0ADB}" presName="connTx" presStyleLbl="sibTrans2D1" presStyleIdx="0" presStyleCnt="2"/>
      <dgm:spPr/>
      <dgm:t>
        <a:bodyPr/>
        <a:lstStyle/>
        <a:p>
          <a:endParaRPr lang="ru-RU"/>
        </a:p>
      </dgm:t>
    </dgm:pt>
    <dgm:pt modelId="{1F085CDF-C46B-4548-85B4-B596665C684B}" type="pres">
      <dgm:prSet presAssocID="{B9E4EF35-4E4C-4934-8AA6-57229EBDE13A}" presName="composite" presStyleCnt="0"/>
      <dgm:spPr/>
    </dgm:pt>
    <dgm:pt modelId="{4AF5C48A-0397-4CA6-B233-3632FBAFE7E2}" type="pres">
      <dgm:prSet presAssocID="{B9E4EF35-4E4C-4934-8AA6-57229EBDE13A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D3D836-5AC2-45B6-B958-C54DC9CB6B20}" type="pres">
      <dgm:prSet presAssocID="{B9E4EF35-4E4C-4934-8AA6-57229EBDE13A}" presName="parSh" presStyleLbl="node1" presStyleIdx="1" presStyleCnt="3"/>
      <dgm:spPr/>
      <dgm:t>
        <a:bodyPr/>
        <a:lstStyle/>
        <a:p>
          <a:endParaRPr lang="ru-RU"/>
        </a:p>
      </dgm:t>
    </dgm:pt>
    <dgm:pt modelId="{67AD6163-AF17-49A8-ACCF-E86E26F826F8}" type="pres">
      <dgm:prSet presAssocID="{B9E4EF35-4E4C-4934-8AA6-57229EBDE13A}" presName="desTx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7E521F-D379-4174-8DCB-D895ECF4C01A}" type="pres">
      <dgm:prSet presAssocID="{BFBE8B5C-8C00-45F0-8C88-5E880178574B}" presName="sibTrans" presStyleLbl="sibTrans2D1" presStyleIdx="1" presStyleCnt="2"/>
      <dgm:spPr/>
      <dgm:t>
        <a:bodyPr/>
        <a:lstStyle/>
        <a:p>
          <a:endParaRPr lang="ru-RU"/>
        </a:p>
      </dgm:t>
    </dgm:pt>
    <dgm:pt modelId="{19160DE3-DDF9-461C-BD37-E97194CEBFA1}" type="pres">
      <dgm:prSet presAssocID="{BFBE8B5C-8C00-45F0-8C88-5E880178574B}" presName="connTx" presStyleLbl="sibTrans2D1" presStyleIdx="1" presStyleCnt="2"/>
      <dgm:spPr/>
      <dgm:t>
        <a:bodyPr/>
        <a:lstStyle/>
        <a:p>
          <a:endParaRPr lang="ru-RU"/>
        </a:p>
      </dgm:t>
    </dgm:pt>
    <dgm:pt modelId="{0B3B03B9-E823-403D-BD05-651C7B7392E3}" type="pres">
      <dgm:prSet presAssocID="{5EE562E6-4563-4EB9-8209-3BE225D049A3}" presName="composite" presStyleCnt="0"/>
      <dgm:spPr/>
      <dgm:t>
        <a:bodyPr/>
        <a:lstStyle/>
        <a:p>
          <a:endParaRPr lang="ru-RU"/>
        </a:p>
      </dgm:t>
    </dgm:pt>
    <dgm:pt modelId="{9264F707-5872-4FDC-B51C-7742E243FB6A}" type="pres">
      <dgm:prSet presAssocID="{5EE562E6-4563-4EB9-8209-3BE225D049A3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92265B-2B6F-4CB4-9FAB-B155DE61EE2B}" type="pres">
      <dgm:prSet presAssocID="{5EE562E6-4563-4EB9-8209-3BE225D049A3}" presName="parSh" presStyleLbl="node1" presStyleIdx="2" presStyleCnt="3"/>
      <dgm:spPr/>
      <dgm:t>
        <a:bodyPr/>
        <a:lstStyle/>
        <a:p>
          <a:endParaRPr lang="ru-RU"/>
        </a:p>
      </dgm:t>
    </dgm:pt>
    <dgm:pt modelId="{522C3BC6-C610-4958-80DD-5D69574F7839}" type="pres">
      <dgm:prSet presAssocID="{5EE562E6-4563-4EB9-8209-3BE225D049A3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5B646B4-259A-4974-AF87-BC85473C823A}" type="presOf" srcId="{64485E2B-2CD0-4FB8-8A03-0551F2BFB94B}" destId="{C414C449-8B6F-41D8-A93F-8E909D8157F7}" srcOrd="1" destOrd="0" presId="urn:microsoft.com/office/officeart/2005/8/layout/process3"/>
    <dgm:cxn modelId="{673E8BA9-C5F1-49D0-806C-CC00D1786E0F}" type="presOf" srcId="{066FB8C0-67C7-42D3-9813-879BFB5954EA}" destId="{1B0BCF00-96B7-4473-9FBC-1A2822F29523}" srcOrd="0" destOrd="0" presId="urn:microsoft.com/office/officeart/2005/8/layout/process3"/>
    <dgm:cxn modelId="{7E6EE4A8-69DE-497B-9C93-B902BC7108F8}" srcId="{066FB8C0-67C7-42D3-9813-879BFB5954EA}" destId="{B9E4EF35-4E4C-4934-8AA6-57229EBDE13A}" srcOrd="1" destOrd="0" parTransId="{1B425A5E-E6A5-4FC0-AF70-E52A44D0E7FC}" sibTransId="{BFBE8B5C-8C00-45F0-8C88-5E880178574B}"/>
    <dgm:cxn modelId="{00A29D0F-9B55-4920-BE8D-AE931B69E5FA}" type="presOf" srcId="{BFBE8B5C-8C00-45F0-8C88-5E880178574B}" destId="{5C7E521F-D379-4174-8DCB-D895ECF4C01A}" srcOrd="0" destOrd="0" presId="urn:microsoft.com/office/officeart/2005/8/layout/process3"/>
    <dgm:cxn modelId="{DC899868-FA31-4D34-8CE4-1E147003E2B0}" type="presOf" srcId="{6A04B335-75E6-41A0-806C-B2A7D78ECE95}" destId="{2FC090AB-EDF0-4C60-803F-2458AE5EFC9C}" srcOrd="0" destOrd="0" presId="urn:microsoft.com/office/officeart/2005/8/layout/process3"/>
    <dgm:cxn modelId="{D29E42F2-9037-4A80-B14D-919E60F422E3}" type="presOf" srcId="{EB35454C-5567-4B04-B114-0802BDBD0ADB}" destId="{11306F40-E28E-4C33-8B20-A4EC3710C174}" srcOrd="1" destOrd="0" presId="urn:microsoft.com/office/officeart/2005/8/layout/process3"/>
    <dgm:cxn modelId="{F27C6B4D-CE13-4B65-8064-8D96F48B2CE3}" srcId="{066FB8C0-67C7-42D3-9813-879BFB5954EA}" destId="{64485E2B-2CD0-4FB8-8A03-0551F2BFB94B}" srcOrd="0" destOrd="0" parTransId="{3EA122E5-6F1E-4961-A7B1-4199D759903D}" sibTransId="{EB35454C-5567-4B04-B114-0802BDBD0ADB}"/>
    <dgm:cxn modelId="{503762C9-8566-46E3-813E-DC8BE1BFC062}" type="presOf" srcId="{5EE562E6-4563-4EB9-8209-3BE225D049A3}" destId="{8892265B-2B6F-4CB4-9FAB-B155DE61EE2B}" srcOrd="1" destOrd="0" presId="urn:microsoft.com/office/officeart/2005/8/layout/process3"/>
    <dgm:cxn modelId="{7B2232C3-B2CA-4385-AC1E-47EAF691F8D0}" srcId="{B9E4EF35-4E4C-4934-8AA6-57229EBDE13A}" destId="{075952D5-26CC-4611-8F65-10366EF898E0}" srcOrd="0" destOrd="0" parTransId="{6DB0B3F2-9D9D-4C42-99AE-93183D059BD4}" sibTransId="{E906AA84-5CF1-4820-ABF2-2CE2F516B98A}"/>
    <dgm:cxn modelId="{52397121-30FF-4E25-BF66-888585E52FCC}" type="presOf" srcId="{BFBE8B5C-8C00-45F0-8C88-5E880178574B}" destId="{19160DE3-DDF9-461C-BD37-E97194CEBFA1}" srcOrd="1" destOrd="0" presId="urn:microsoft.com/office/officeart/2005/8/layout/process3"/>
    <dgm:cxn modelId="{97C38CAE-E772-4230-900F-85D8747E960A}" type="presOf" srcId="{F0E05712-25B6-4235-AF49-737E5DAAAC29}" destId="{522C3BC6-C610-4958-80DD-5D69574F7839}" srcOrd="0" destOrd="0" presId="urn:microsoft.com/office/officeart/2005/8/layout/process3"/>
    <dgm:cxn modelId="{8571DCAF-D77D-4918-B951-5D376DCB9B0F}" type="presOf" srcId="{EB35454C-5567-4B04-B114-0802BDBD0ADB}" destId="{3EE5971C-08AD-46CD-BD5B-EB6294A84D52}" srcOrd="0" destOrd="0" presId="urn:microsoft.com/office/officeart/2005/8/layout/process3"/>
    <dgm:cxn modelId="{B29A255C-F712-4695-9682-4D298ADC62CA}" srcId="{64485E2B-2CD0-4FB8-8A03-0551F2BFB94B}" destId="{6A04B335-75E6-41A0-806C-B2A7D78ECE95}" srcOrd="0" destOrd="0" parTransId="{0AD15DE4-C103-4255-A94D-4236C8C44AFB}" sibTransId="{5A65865C-BEAA-43BB-A343-808B336F1692}"/>
    <dgm:cxn modelId="{D17EA494-57C3-48A6-9550-E30702F2CBB5}" srcId="{5EE562E6-4563-4EB9-8209-3BE225D049A3}" destId="{F0E05712-25B6-4235-AF49-737E5DAAAC29}" srcOrd="0" destOrd="0" parTransId="{3AFEED71-B2D8-4227-B1A6-5A588EB2BAFA}" sibTransId="{97355F36-229C-4A57-AD4D-7A836E00E8BE}"/>
    <dgm:cxn modelId="{053EF233-21B7-4CBB-ACDF-F9586A6C4269}" type="presOf" srcId="{B9E4EF35-4E4C-4934-8AA6-57229EBDE13A}" destId="{4AF5C48A-0397-4CA6-B233-3632FBAFE7E2}" srcOrd="0" destOrd="0" presId="urn:microsoft.com/office/officeart/2005/8/layout/process3"/>
    <dgm:cxn modelId="{2DD30D31-5184-4E1A-B301-16A7696EDB8C}" type="presOf" srcId="{5EE562E6-4563-4EB9-8209-3BE225D049A3}" destId="{9264F707-5872-4FDC-B51C-7742E243FB6A}" srcOrd="0" destOrd="0" presId="urn:microsoft.com/office/officeart/2005/8/layout/process3"/>
    <dgm:cxn modelId="{C320B7F1-F54E-45D7-AF51-5278FABFA964}" srcId="{066FB8C0-67C7-42D3-9813-879BFB5954EA}" destId="{5EE562E6-4563-4EB9-8209-3BE225D049A3}" srcOrd="2" destOrd="0" parTransId="{46A79B41-B567-4DB4-A4DF-BF271EEB9797}" sibTransId="{1FEC20F1-8E4B-444A-AED0-0B34C3E9D402}"/>
    <dgm:cxn modelId="{678476DF-4EFA-427B-A3DA-5D313BA38F33}" type="presOf" srcId="{075952D5-26CC-4611-8F65-10366EF898E0}" destId="{67AD6163-AF17-49A8-ACCF-E86E26F826F8}" srcOrd="0" destOrd="0" presId="urn:microsoft.com/office/officeart/2005/8/layout/process3"/>
    <dgm:cxn modelId="{B37C4C88-47FD-4904-8A00-B0FB82C53C67}" type="presOf" srcId="{64485E2B-2CD0-4FB8-8A03-0551F2BFB94B}" destId="{A5BAA0BD-3A66-4881-98DD-5486F7D5E98B}" srcOrd="0" destOrd="0" presId="urn:microsoft.com/office/officeart/2005/8/layout/process3"/>
    <dgm:cxn modelId="{AEFA2016-F55B-428B-ACF7-8A38DF25D2AE}" type="presOf" srcId="{B9E4EF35-4E4C-4934-8AA6-57229EBDE13A}" destId="{92D3D836-5AC2-45B6-B958-C54DC9CB6B20}" srcOrd="1" destOrd="0" presId="urn:microsoft.com/office/officeart/2005/8/layout/process3"/>
    <dgm:cxn modelId="{58D8439D-1E59-4148-9BC3-CDD56E34F7D5}" type="presParOf" srcId="{1B0BCF00-96B7-4473-9FBC-1A2822F29523}" destId="{E637EC46-39A9-4831-B81B-CD47078DE17A}" srcOrd="0" destOrd="0" presId="urn:microsoft.com/office/officeart/2005/8/layout/process3"/>
    <dgm:cxn modelId="{B89D75E0-4232-4E13-BBC6-9BBFA97D2DAD}" type="presParOf" srcId="{E637EC46-39A9-4831-B81B-CD47078DE17A}" destId="{A5BAA0BD-3A66-4881-98DD-5486F7D5E98B}" srcOrd="0" destOrd="0" presId="urn:microsoft.com/office/officeart/2005/8/layout/process3"/>
    <dgm:cxn modelId="{BFB63FFE-E66C-40FE-B59C-848ACE41E99C}" type="presParOf" srcId="{E637EC46-39A9-4831-B81B-CD47078DE17A}" destId="{C414C449-8B6F-41D8-A93F-8E909D8157F7}" srcOrd="1" destOrd="0" presId="urn:microsoft.com/office/officeart/2005/8/layout/process3"/>
    <dgm:cxn modelId="{C9B9ED81-C32C-4652-8DE5-13DD5BA95A79}" type="presParOf" srcId="{E637EC46-39A9-4831-B81B-CD47078DE17A}" destId="{2FC090AB-EDF0-4C60-803F-2458AE5EFC9C}" srcOrd="2" destOrd="0" presId="urn:microsoft.com/office/officeart/2005/8/layout/process3"/>
    <dgm:cxn modelId="{B107E462-7386-4379-A6AA-9A93450D3DF4}" type="presParOf" srcId="{1B0BCF00-96B7-4473-9FBC-1A2822F29523}" destId="{3EE5971C-08AD-46CD-BD5B-EB6294A84D52}" srcOrd="1" destOrd="0" presId="urn:microsoft.com/office/officeart/2005/8/layout/process3"/>
    <dgm:cxn modelId="{F0690B02-5D24-49C9-B9DD-0F6956318C9B}" type="presParOf" srcId="{3EE5971C-08AD-46CD-BD5B-EB6294A84D52}" destId="{11306F40-E28E-4C33-8B20-A4EC3710C174}" srcOrd="0" destOrd="0" presId="urn:microsoft.com/office/officeart/2005/8/layout/process3"/>
    <dgm:cxn modelId="{E33C7E1D-6278-48CD-847B-B878C47A6293}" type="presParOf" srcId="{1B0BCF00-96B7-4473-9FBC-1A2822F29523}" destId="{1F085CDF-C46B-4548-85B4-B596665C684B}" srcOrd="2" destOrd="0" presId="urn:microsoft.com/office/officeart/2005/8/layout/process3"/>
    <dgm:cxn modelId="{ED054D4A-F346-4144-BA1E-0CA3B0BE42F9}" type="presParOf" srcId="{1F085CDF-C46B-4548-85B4-B596665C684B}" destId="{4AF5C48A-0397-4CA6-B233-3632FBAFE7E2}" srcOrd="0" destOrd="0" presId="urn:microsoft.com/office/officeart/2005/8/layout/process3"/>
    <dgm:cxn modelId="{82F5A31D-79C9-473C-A435-33A41E538B09}" type="presParOf" srcId="{1F085CDF-C46B-4548-85B4-B596665C684B}" destId="{92D3D836-5AC2-45B6-B958-C54DC9CB6B20}" srcOrd="1" destOrd="0" presId="urn:microsoft.com/office/officeart/2005/8/layout/process3"/>
    <dgm:cxn modelId="{D5B9F56C-DD71-4138-B2BE-481F5F9308BD}" type="presParOf" srcId="{1F085CDF-C46B-4548-85B4-B596665C684B}" destId="{67AD6163-AF17-49A8-ACCF-E86E26F826F8}" srcOrd="2" destOrd="0" presId="urn:microsoft.com/office/officeart/2005/8/layout/process3"/>
    <dgm:cxn modelId="{DC4EF86F-B956-488D-B87B-BF779006CDE3}" type="presParOf" srcId="{1B0BCF00-96B7-4473-9FBC-1A2822F29523}" destId="{5C7E521F-D379-4174-8DCB-D895ECF4C01A}" srcOrd="3" destOrd="0" presId="urn:microsoft.com/office/officeart/2005/8/layout/process3"/>
    <dgm:cxn modelId="{5621BB82-FB92-4B06-B991-FA75D4D3BF4A}" type="presParOf" srcId="{5C7E521F-D379-4174-8DCB-D895ECF4C01A}" destId="{19160DE3-DDF9-461C-BD37-E97194CEBFA1}" srcOrd="0" destOrd="0" presId="urn:microsoft.com/office/officeart/2005/8/layout/process3"/>
    <dgm:cxn modelId="{942BF6C8-3EDE-4292-978C-14F30570C6F7}" type="presParOf" srcId="{1B0BCF00-96B7-4473-9FBC-1A2822F29523}" destId="{0B3B03B9-E823-403D-BD05-651C7B7392E3}" srcOrd="4" destOrd="0" presId="urn:microsoft.com/office/officeart/2005/8/layout/process3"/>
    <dgm:cxn modelId="{8F7BF902-D981-4A85-898A-B762D4FF1148}" type="presParOf" srcId="{0B3B03B9-E823-403D-BD05-651C7B7392E3}" destId="{9264F707-5872-4FDC-B51C-7742E243FB6A}" srcOrd="0" destOrd="0" presId="urn:microsoft.com/office/officeart/2005/8/layout/process3"/>
    <dgm:cxn modelId="{D7759E1B-CBF6-4CF9-8889-1E8604158691}" type="presParOf" srcId="{0B3B03B9-E823-403D-BD05-651C7B7392E3}" destId="{8892265B-2B6F-4CB4-9FAB-B155DE61EE2B}" srcOrd="1" destOrd="0" presId="urn:microsoft.com/office/officeart/2005/8/layout/process3"/>
    <dgm:cxn modelId="{8D8FA7F1-D2AE-4CF0-BB74-C783CBE63375}" type="presParOf" srcId="{0B3B03B9-E823-403D-BD05-651C7B7392E3}" destId="{522C3BC6-C610-4958-80DD-5D69574F7839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370CFD2-FC74-47AC-A3BE-C78817675BD4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9B2EA07-7769-43B7-8F46-FFCAE47F7D15}">
      <dgm:prSet phldrT="[Текст]"/>
      <dgm:spPr/>
      <dgm:t>
        <a:bodyPr/>
        <a:lstStyle/>
        <a:p>
          <a:r>
            <a:rPr lang="ru-RU" dirty="0" smtClean="0"/>
            <a:t>Подготовить информационные материалы , разъясняющие  процедуры определения границ и заключения договора без торгов, а также подготовить варианты предложений об определении границ рыбоводных участков с расчетом стоимости платы за пользование рыбоводным участком. </a:t>
          </a:r>
          <a:endParaRPr lang="ru-RU" dirty="0"/>
        </a:p>
      </dgm:t>
    </dgm:pt>
    <dgm:pt modelId="{C9982C2B-1E02-408B-9B07-22042156E7D1}" type="parTrans" cxnId="{6965077B-F6DF-4B3C-9291-6F63B7C2AE6B}">
      <dgm:prSet/>
      <dgm:spPr/>
      <dgm:t>
        <a:bodyPr/>
        <a:lstStyle/>
        <a:p>
          <a:endParaRPr lang="ru-RU"/>
        </a:p>
      </dgm:t>
    </dgm:pt>
    <dgm:pt modelId="{D07EA1D2-6F8A-41F0-80E3-64F3743F3135}" type="sibTrans" cxnId="{6965077B-F6DF-4B3C-9291-6F63B7C2AE6B}">
      <dgm:prSet/>
      <dgm:spPr/>
      <dgm:t>
        <a:bodyPr/>
        <a:lstStyle/>
        <a:p>
          <a:endParaRPr lang="ru-RU"/>
        </a:p>
      </dgm:t>
    </dgm:pt>
    <dgm:pt modelId="{FF4CAC34-EE29-4B90-960E-B0A41BEA4351}">
      <dgm:prSet phldrT="[Текст]"/>
      <dgm:spPr/>
      <dgm:t>
        <a:bodyPr/>
        <a:lstStyle/>
        <a:p>
          <a:r>
            <a:rPr lang="ru-RU" dirty="0" smtClean="0"/>
            <a:t>Организовать рабочую встречу  с представителями организаций, имеющих право заключения договора пользования рыбоводным участком, предусмотренного частью 3 статьи 21 ФЗ «Об аквакультуре </a:t>
          </a:r>
          <a:r>
            <a:rPr lang="en-US" dirty="0" smtClean="0"/>
            <a:t>&lt;…&gt;</a:t>
          </a:r>
          <a:r>
            <a:rPr lang="ru-RU" dirty="0" smtClean="0"/>
            <a:t>»,  с участием  представителей региональной научной  организации, а также сотрудников органа исполнительной власти субъекта РФ, в компетенцию которого входит организация работ по определению границ РВУ.</a:t>
          </a:r>
          <a:endParaRPr lang="ru-RU" dirty="0"/>
        </a:p>
      </dgm:t>
    </dgm:pt>
    <dgm:pt modelId="{A0960ECC-7070-4ECC-BDC9-2DB6D52B438A}" type="parTrans" cxnId="{D9B0AABC-9ACD-4A8E-BF1E-2642EFF206C7}">
      <dgm:prSet/>
      <dgm:spPr/>
      <dgm:t>
        <a:bodyPr/>
        <a:lstStyle/>
        <a:p>
          <a:endParaRPr lang="ru-RU"/>
        </a:p>
      </dgm:t>
    </dgm:pt>
    <dgm:pt modelId="{2569D4A7-FB3F-42AF-9714-3A54302586E8}" type="sibTrans" cxnId="{D9B0AABC-9ACD-4A8E-BF1E-2642EFF206C7}">
      <dgm:prSet/>
      <dgm:spPr/>
      <dgm:t>
        <a:bodyPr/>
        <a:lstStyle/>
        <a:p>
          <a:endParaRPr lang="ru-RU"/>
        </a:p>
      </dgm:t>
    </dgm:pt>
    <dgm:pt modelId="{9CB1F8A4-60C5-4541-B805-817BFB64A6FA}">
      <dgm:prSet phldrT="[Текст]"/>
      <dgm:spPr/>
      <dgm:t>
        <a:bodyPr/>
        <a:lstStyle/>
        <a:p>
          <a:r>
            <a:rPr lang="ru-RU" dirty="0" smtClean="0"/>
            <a:t>На рабочей встрече необходимо разъяснить  порядок заключения договора, дать рекомендации по определению границ РВУ, ознакомить с вариантами предложений об определении границ РВУ, а также рекомендовать срок подачи предложений о границах рыбоводных участков.</a:t>
          </a:r>
          <a:endParaRPr lang="ru-RU" dirty="0"/>
        </a:p>
      </dgm:t>
    </dgm:pt>
    <dgm:pt modelId="{EB92212E-45FE-4141-8460-4F32C8367E53}" type="parTrans" cxnId="{57CFB6FD-91C8-4227-BA95-0043F91D128E}">
      <dgm:prSet/>
      <dgm:spPr/>
      <dgm:t>
        <a:bodyPr/>
        <a:lstStyle/>
        <a:p>
          <a:endParaRPr lang="ru-RU"/>
        </a:p>
      </dgm:t>
    </dgm:pt>
    <dgm:pt modelId="{9577B4F2-A9E7-4D36-863E-9952DBA3D4E4}" type="sibTrans" cxnId="{57CFB6FD-91C8-4227-BA95-0043F91D128E}">
      <dgm:prSet/>
      <dgm:spPr/>
      <dgm:t>
        <a:bodyPr/>
        <a:lstStyle/>
        <a:p>
          <a:endParaRPr lang="ru-RU"/>
        </a:p>
      </dgm:t>
    </dgm:pt>
    <dgm:pt modelId="{4054E11A-FE79-416B-9F80-7C0DD9AE77B4}">
      <dgm:prSet phldrT="[Текст]"/>
      <dgm:spPr/>
      <dgm:t>
        <a:bodyPr/>
        <a:lstStyle/>
        <a:p>
          <a:r>
            <a:rPr lang="ru-RU" dirty="0" smtClean="0"/>
            <a:t>В организации, представители которых отсутствовали на рабочей встрече, направить почтовым отправлением информационные материалы  с указанием  рекомендованного срока подачи предложений.</a:t>
          </a:r>
          <a:endParaRPr lang="ru-RU" dirty="0"/>
        </a:p>
      </dgm:t>
    </dgm:pt>
    <dgm:pt modelId="{9C2E6FBE-17D8-4401-86C3-530F47BCC9DD}" type="parTrans" cxnId="{7B1B5053-9E33-47C8-BF99-5F8384D0BA52}">
      <dgm:prSet/>
      <dgm:spPr/>
      <dgm:t>
        <a:bodyPr/>
        <a:lstStyle/>
        <a:p>
          <a:endParaRPr lang="ru-RU"/>
        </a:p>
      </dgm:t>
    </dgm:pt>
    <dgm:pt modelId="{C781D292-B856-4B0D-BC2D-C856B1126033}" type="sibTrans" cxnId="{7B1B5053-9E33-47C8-BF99-5F8384D0BA52}">
      <dgm:prSet/>
      <dgm:spPr/>
      <dgm:t>
        <a:bodyPr/>
        <a:lstStyle/>
        <a:p>
          <a:endParaRPr lang="ru-RU"/>
        </a:p>
      </dgm:t>
    </dgm:pt>
    <dgm:pt modelId="{AA9FF48B-23E0-4499-AFD1-CC24C8203D7E}">
      <dgm:prSet phldrT="[Текст]"/>
      <dgm:spPr/>
      <dgm:t>
        <a:bodyPr/>
        <a:lstStyle/>
        <a:p>
          <a:r>
            <a:rPr lang="ru-RU" dirty="0" smtClean="0"/>
            <a:t>Назначить сотрудника территориального управления  Росрыболовства, курирующего  работы  по формированию и предоставлению рыбоводных участков договора без торгов организациям, имеющим право заключения договора пользования рыбоводным участком, предусмотренное частью 3 статьи 21 ФЗ «Об аквакультуре </a:t>
          </a:r>
          <a:r>
            <a:rPr lang="en-US" dirty="0" smtClean="0"/>
            <a:t>&lt;…&gt;</a:t>
          </a:r>
          <a:r>
            <a:rPr lang="ru-RU" dirty="0" smtClean="0"/>
            <a:t>»</a:t>
          </a:r>
          <a:endParaRPr lang="ru-RU" dirty="0"/>
        </a:p>
      </dgm:t>
    </dgm:pt>
    <dgm:pt modelId="{C5B80496-3069-4FA9-8ABA-3D5F3FB2B16C}" type="parTrans" cxnId="{F59856BF-C794-4EED-B31E-AD9B171EA61D}">
      <dgm:prSet/>
      <dgm:spPr/>
      <dgm:t>
        <a:bodyPr/>
        <a:lstStyle/>
        <a:p>
          <a:endParaRPr lang="ru-RU"/>
        </a:p>
      </dgm:t>
    </dgm:pt>
    <dgm:pt modelId="{80AF09DA-9D5A-4387-9FE3-6157F27E21E5}" type="sibTrans" cxnId="{F59856BF-C794-4EED-B31E-AD9B171EA61D}">
      <dgm:prSet/>
      <dgm:spPr/>
      <dgm:t>
        <a:bodyPr/>
        <a:lstStyle/>
        <a:p>
          <a:endParaRPr lang="ru-RU"/>
        </a:p>
      </dgm:t>
    </dgm:pt>
    <dgm:pt modelId="{594BCC8E-37CE-45A0-9140-BD3CED17BFD4}" type="pres">
      <dgm:prSet presAssocID="{A370CFD2-FC74-47AC-A3BE-C78817675BD4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5F68C00-62C8-4257-BB5B-46D49235594A}" type="pres">
      <dgm:prSet presAssocID="{A370CFD2-FC74-47AC-A3BE-C78817675BD4}" presName="dummyMaxCanvas" presStyleCnt="0">
        <dgm:presLayoutVars/>
      </dgm:prSet>
      <dgm:spPr/>
    </dgm:pt>
    <dgm:pt modelId="{54A865C5-B77C-49DC-868A-1D0D09C47D19}" type="pres">
      <dgm:prSet presAssocID="{A370CFD2-FC74-47AC-A3BE-C78817675BD4}" presName="FiveNodes_1" presStyleLbl="node1" presStyleIdx="0" presStyleCnt="5" custLinFactNeighborX="6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1CEEDB-9E47-4049-833A-66E3ADA59D6B}" type="pres">
      <dgm:prSet presAssocID="{A370CFD2-FC74-47AC-A3BE-C78817675BD4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C6522A-84A4-4EAB-9094-751ACACD0B87}" type="pres">
      <dgm:prSet presAssocID="{A370CFD2-FC74-47AC-A3BE-C78817675BD4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08E04E-0977-4A19-B153-6D00C5BF7541}" type="pres">
      <dgm:prSet presAssocID="{A370CFD2-FC74-47AC-A3BE-C78817675BD4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285F96-B4B9-4EDE-BA4F-866E80A51036}" type="pres">
      <dgm:prSet presAssocID="{A370CFD2-FC74-47AC-A3BE-C78817675BD4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FCCD4A-9347-458D-827A-4E77D96F4B33}" type="pres">
      <dgm:prSet presAssocID="{A370CFD2-FC74-47AC-A3BE-C78817675BD4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8B05B8-44FB-42F6-BD32-6C9C306519DB}" type="pres">
      <dgm:prSet presAssocID="{A370CFD2-FC74-47AC-A3BE-C78817675BD4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A30278-6AC9-407F-BF9B-7FBA6AE33806}" type="pres">
      <dgm:prSet presAssocID="{A370CFD2-FC74-47AC-A3BE-C78817675BD4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7528AB-06AE-4F7E-B056-A8CB6869543D}" type="pres">
      <dgm:prSet presAssocID="{A370CFD2-FC74-47AC-A3BE-C78817675BD4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2F48A9-C478-4FCA-BD70-1B99C35FB6BC}" type="pres">
      <dgm:prSet presAssocID="{A370CFD2-FC74-47AC-A3BE-C78817675BD4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24D322-D282-448A-A6A6-E87C3F6FC0A2}" type="pres">
      <dgm:prSet presAssocID="{A370CFD2-FC74-47AC-A3BE-C78817675BD4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5250A5-C693-4C8D-B099-E3D102188230}" type="pres">
      <dgm:prSet presAssocID="{A370CFD2-FC74-47AC-A3BE-C78817675BD4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9AC5D9-AFE7-4DEB-91BA-C1ABFE7F56BB}" type="pres">
      <dgm:prSet presAssocID="{A370CFD2-FC74-47AC-A3BE-C78817675BD4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57806A-0D74-4D4E-976D-8CF5B4C85AAC}" type="pres">
      <dgm:prSet presAssocID="{A370CFD2-FC74-47AC-A3BE-C78817675BD4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E4FB6C7-C3F7-4E83-A5FB-7802901FEB73}" type="presOf" srcId="{A9B2EA07-7769-43B7-8F46-FFCAE47F7D15}" destId="{0C1CEEDB-9E47-4049-833A-66E3ADA59D6B}" srcOrd="0" destOrd="0" presId="urn:microsoft.com/office/officeart/2005/8/layout/vProcess5"/>
    <dgm:cxn modelId="{F59856BF-C794-4EED-B31E-AD9B171EA61D}" srcId="{A370CFD2-FC74-47AC-A3BE-C78817675BD4}" destId="{AA9FF48B-23E0-4499-AFD1-CC24C8203D7E}" srcOrd="0" destOrd="0" parTransId="{C5B80496-3069-4FA9-8ABA-3D5F3FB2B16C}" sibTransId="{80AF09DA-9D5A-4387-9FE3-6157F27E21E5}"/>
    <dgm:cxn modelId="{7F99B04C-8ACC-4809-B14A-95990830E11B}" type="presOf" srcId="{FF4CAC34-EE29-4B90-960E-B0A41BEA4351}" destId="{C55250A5-C693-4C8D-B099-E3D102188230}" srcOrd="1" destOrd="0" presId="urn:microsoft.com/office/officeart/2005/8/layout/vProcess5"/>
    <dgm:cxn modelId="{B96F4D7D-B4CB-42A0-AA28-1A903DA03DBB}" type="presOf" srcId="{FF4CAC34-EE29-4B90-960E-B0A41BEA4351}" destId="{B8C6522A-84A4-4EAB-9094-751ACACD0B87}" srcOrd="0" destOrd="0" presId="urn:microsoft.com/office/officeart/2005/8/layout/vProcess5"/>
    <dgm:cxn modelId="{61ADFF32-283E-48BF-9AED-A537525E0F3A}" type="presOf" srcId="{A370CFD2-FC74-47AC-A3BE-C78817675BD4}" destId="{594BCC8E-37CE-45A0-9140-BD3CED17BFD4}" srcOrd="0" destOrd="0" presId="urn:microsoft.com/office/officeart/2005/8/layout/vProcess5"/>
    <dgm:cxn modelId="{6965077B-F6DF-4B3C-9291-6F63B7C2AE6B}" srcId="{A370CFD2-FC74-47AC-A3BE-C78817675BD4}" destId="{A9B2EA07-7769-43B7-8F46-FFCAE47F7D15}" srcOrd="1" destOrd="0" parTransId="{C9982C2B-1E02-408B-9B07-22042156E7D1}" sibTransId="{D07EA1D2-6F8A-41F0-80E3-64F3743F3135}"/>
    <dgm:cxn modelId="{4D6BE033-FF7B-4B83-9707-335643D617E6}" type="presOf" srcId="{AA9FF48B-23E0-4499-AFD1-CC24C8203D7E}" destId="{54A865C5-B77C-49DC-868A-1D0D09C47D19}" srcOrd="0" destOrd="0" presId="urn:microsoft.com/office/officeart/2005/8/layout/vProcess5"/>
    <dgm:cxn modelId="{D8CF65AD-7419-4AAF-A710-25D45B011F14}" type="presOf" srcId="{A9B2EA07-7769-43B7-8F46-FFCAE47F7D15}" destId="{AE24D322-D282-448A-A6A6-E87C3F6FC0A2}" srcOrd="1" destOrd="0" presId="urn:microsoft.com/office/officeart/2005/8/layout/vProcess5"/>
    <dgm:cxn modelId="{BDB9935F-CFA7-42A9-BDFF-63EDDEEC9B04}" type="presOf" srcId="{9CB1F8A4-60C5-4541-B805-817BFB64A6FA}" destId="{949AC5D9-AFE7-4DEB-91BA-C1ABFE7F56BB}" srcOrd="1" destOrd="0" presId="urn:microsoft.com/office/officeart/2005/8/layout/vProcess5"/>
    <dgm:cxn modelId="{FE10438E-B3AA-49AD-A2F4-7D52C4863CB8}" type="presOf" srcId="{80AF09DA-9D5A-4387-9FE3-6157F27E21E5}" destId="{BEFCCD4A-9347-458D-827A-4E77D96F4B33}" srcOrd="0" destOrd="0" presId="urn:microsoft.com/office/officeart/2005/8/layout/vProcess5"/>
    <dgm:cxn modelId="{D9B0AABC-9ACD-4A8E-BF1E-2642EFF206C7}" srcId="{A370CFD2-FC74-47AC-A3BE-C78817675BD4}" destId="{FF4CAC34-EE29-4B90-960E-B0A41BEA4351}" srcOrd="2" destOrd="0" parTransId="{A0960ECC-7070-4ECC-BDC9-2DB6D52B438A}" sibTransId="{2569D4A7-FB3F-42AF-9714-3A54302586E8}"/>
    <dgm:cxn modelId="{57CFB6FD-91C8-4227-BA95-0043F91D128E}" srcId="{A370CFD2-FC74-47AC-A3BE-C78817675BD4}" destId="{9CB1F8A4-60C5-4541-B805-817BFB64A6FA}" srcOrd="3" destOrd="0" parTransId="{EB92212E-45FE-4141-8460-4F32C8367E53}" sibTransId="{9577B4F2-A9E7-4D36-863E-9952DBA3D4E4}"/>
    <dgm:cxn modelId="{1C8662D2-94F2-407F-83C9-463D6AA4E356}" type="presOf" srcId="{9577B4F2-A9E7-4D36-863E-9952DBA3D4E4}" destId="{997528AB-06AE-4F7E-B056-A8CB6869543D}" srcOrd="0" destOrd="0" presId="urn:microsoft.com/office/officeart/2005/8/layout/vProcess5"/>
    <dgm:cxn modelId="{8ED5EB5E-A66E-4C42-AAC1-0B7E815A8CCA}" type="presOf" srcId="{2569D4A7-FB3F-42AF-9714-3A54302586E8}" destId="{B9A30278-6AC9-407F-BF9B-7FBA6AE33806}" srcOrd="0" destOrd="0" presId="urn:microsoft.com/office/officeart/2005/8/layout/vProcess5"/>
    <dgm:cxn modelId="{1CC04388-E103-4183-8DFF-F0F087A14F1E}" type="presOf" srcId="{AA9FF48B-23E0-4499-AFD1-CC24C8203D7E}" destId="{382F48A9-C478-4FCA-BD70-1B99C35FB6BC}" srcOrd="1" destOrd="0" presId="urn:microsoft.com/office/officeart/2005/8/layout/vProcess5"/>
    <dgm:cxn modelId="{C7E5D63C-E212-4C61-81AF-FFB84DAF2BEE}" type="presOf" srcId="{D07EA1D2-6F8A-41F0-80E3-64F3743F3135}" destId="{CC8B05B8-44FB-42F6-BD32-6C9C306519DB}" srcOrd="0" destOrd="0" presId="urn:microsoft.com/office/officeart/2005/8/layout/vProcess5"/>
    <dgm:cxn modelId="{22057F6C-03C6-4C9C-8D4D-CB1607593963}" type="presOf" srcId="{4054E11A-FE79-416B-9F80-7C0DD9AE77B4}" destId="{1A285F96-B4B9-4EDE-BA4F-866E80A51036}" srcOrd="0" destOrd="0" presId="urn:microsoft.com/office/officeart/2005/8/layout/vProcess5"/>
    <dgm:cxn modelId="{7B1B5053-9E33-47C8-BF99-5F8384D0BA52}" srcId="{A370CFD2-FC74-47AC-A3BE-C78817675BD4}" destId="{4054E11A-FE79-416B-9F80-7C0DD9AE77B4}" srcOrd="4" destOrd="0" parTransId="{9C2E6FBE-17D8-4401-86C3-530F47BCC9DD}" sibTransId="{C781D292-B856-4B0D-BC2D-C856B1126033}"/>
    <dgm:cxn modelId="{A7CF2464-4F21-4A99-A478-CE54444D92D6}" type="presOf" srcId="{9CB1F8A4-60C5-4541-B805-817BFB64A6FA}" destId="{5208E04E-0977-4A19-B153-6D00C5BF7541}" srcOrd="0" destOrd="0" presId="urn:microsoft.com/office/officeart/2005/8/layout/vProcess5"/>
    <dgm:cxn modelId="{4F1F6AC5-1389-41D9-AB61-30320DC327A0}" type="presOf" srcId="{4054E11A-FE79-416B-9F80-7C0DD9AE77B4}" destId="{7E57806A-0D74-4D4E-976D-8CF5B4C85AAC}" srcOrd="1" destOrd="0" presId="urn:microsoft.com/office/officeart/2005/8/layout/vProcess5"/>
    <dgm:cxn modelId="{76C4478F-8871-4169-80CA-FD0AB9D910CB}" type="presParOf" srcId="{594BCC8E-37CE-45A0-9140-BD3CED17BFD4}" destId="{95F68C00-62C8-4257-BB5B-46D49235594A}" srcOrd="0" destOrd="0" presId="urn:microsoft.com/office/officeart/2005/8/layout/vProcess5"/>
    <dgm:cxn modelId="{188CB486-E697-4B5E-BEFD-A56C8764B208}" type="presParOf" srcId="{594BCC8E-37CE-45A0-9140-BD3CED17BFD4}" destId="{54A865C5-B77C-49DC-868A-1D0D09C47D19}" srcOrd="1" destOrd="0" presId="urn:microsoft.com/office/officeart/2005/8/layout/vProcess5"/>
    <dgm:cxn modelId="{EBB38765-1156-43DF-9A54-BF3E4BB5DDD9}" type="presParOf" srcId="{594BCC8E-37CE-45A0-9140-BD3CED17BFD4}" destId="{0C1CEEDB-9E47-4049-833A-66E3ADA59D6B}" srcOrd="2" destOrd="0" presId="urn:microsoft.com/office/officeart/2005/8/layout/vProcess5"/>
    <dgm:cxn modelId="{44161C06-AB52-488B-9A70-9C4D3A66B10C}" type="presParOf" srcId="{594BCC8E-37CE-45A0-9140-BD3CED17BFD4}" destId="{B8C6522A-84A4-4EAB-9094-751ACACD0B87}" srcOrd="3" destOrd="0" presId="urn:microsoft.com/office/officeart/2005/8/layout/vProcess5"/>
    <dgm:cxn modelId="{CA70D47B-D298-4BA3-8744-DB1189B895A0}" type="presParOf" srcId="{594BCC8E-37CE-45A0-9140-BD3CED17BFD4}" destId="{5208E04E-0977-4A19-B153-6D00C5BF7541}" srcOrd="4" destOrd="0" presId="urn:microsoft.com/office/officeart/2005/8/layout/vProcess5"/>
    <dgm:cxn modelId="{853EDD84-23CC-40FD-86AA-0C92824F6CB3}" type="presParOf" srcId="{594BCC8E-37CE-45A0-9140-BD3CED17BFD4}" destId="{1A285F96-B4B9-4EDE-BA4F-866E80A51036}" srcOrd="5" destOrd="0" presId="urn:microsoft.com/office/officeart/2005/8/layout/vProcess5"/>
    <dgm:cxn modelId="{798B8AA3-BB92-4170-B190-3DCE7B41BFBF}" type="presParOf" srcId="{594BCC8E-37CE-45A0-9140-BD3CED17BFD4}" destId="{BEFCCD4A-9347-458D-827A-4E77D96F4B33}" srcOrd="6" destOrd="0" presId="urn:microsoft.com/office/officeart/2005/8/layout/vProcess5"/>
    <dgm:cxn modelId="{83B0D4E6-9509-47CD-A9E1-1FBEA6B1C923}" type="presParOf" srcId="{594BCC8E-37CE-45A0-9140-BD3CED17BFD4}" destId="{CC8B05B8-44FB-42F6-BD32-6C9C306519DB}" srcOrd="7" destOrd="0" presId="urn:microsoft.com/office/officeart/2005/8/layout/vProcess5"/>
    <dgm:cxn modelId="{8485E692-0F45-4174-9365-6CD869E8839A}" type="presParOf" srcId="{594BCC8E-37CE-45A0-9140-BD3CED17BFD4}" destId="{B9A30278-6AC9-407F-BF9B-7FBA6AE33806}" srcOrd="8" destOrd="0" presId="urn:microsoft.com/office/officeart/2005/8/layout/vProcess5"/>
    <dgm:cxn modelId="{75E5183B-B640-441A-9DC1-FA797A303051}" type="presParOf" srcId="{594BCC8E-37CE-45A0-9140-BD3CED17BFD4}" destId="{997528AB-06AE-4F7E-B056-A8CB6869543D}" srcOrd="9" destOrd="0" presId="urn:microsoft.com/office/officeart/2005/8/layout/vProcess5"/>
    <dgm:cxn modelId="{659EB1C6-E335-4636-A8B0-9335C8AEC476}" type="presParOf" srcId="{594BCC8E-37CE-45A0-9140-BD3CED17BFD4}" destId="{382F48A9-C478-4FCA-BD70-1B99C35FB6BC}" srcOrd="10" destOrd="0" presId="urn:microsoft.com/office/officeart/2005/8/layout/vProcess5"/>
    <dgm:cxn modelId="{E14804B7-17A1-40DB-B228-193209803981}" type="presParOf" srcId="{594BCC8E-37CE-45A0-9140-BD3CED17BFD4}" destId="{AE24D322-D282-448A-A6A6-E87C3F6FC0A2}" srcOrd="11" destOrd="0" presId="urn:microsoft.com/office/officeart/2005/8/layout/vProcess5"/>
    <dgm:cxn modelId="{ECF6C174-4868-4474-8BA1-C984272793F7}" type="presParOf" srcId="{594BCC8E-37CE-45A0-9140-BD3CED17BFD4}" destId="{C55250A5-C693-4C8D-B099-E3D102188230}" srcOrd="12" destOrd="0" presId="urn:microsoft.com/office/officeart/2005/8/layout/vProcess5"/>
    <dgm:cxn modelId="{0B694F75-52FD-4BDF-9BC1-AB354FE3762F}" type="presParOf" srcId="{594BCC8E-37CE-45A0-9140-BD3CED17BFD4}" destId="{949AC5D9-AFE7-4DEB-91BA-C1ABFE7F56BB}" srcOrd="13" destOrd="0" presId="urn:microsoft.com/office/officeart/2005/8/layout/vProcess5"/>
    <dgm:cxn modelId="{61C85325-0329-497D-932E-D61EABD3961F}" type="presParOf" srcId="{594BCC8E-37CE-45A0-9140-BD3CED17BFD4}" destId="{7E57806A-0D74-4D4E-976D-8CF5B4C85AAC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370CFD2-FC74-47AC-A3BE-C78817675BD4}" type="doc">
      <dgm:prSet loTypeId="urn:microsoft.com/office/officeart/2005/8/layout/hProcess7" loCatId="process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4054E11A-FE79-416B-9F80-7C0DD9AE77B4}">
      <dgm:prSet phldrT="[Текст]"/>
      <dgm:spPr/>
      <dgm:t>
        <a:bodyPr/>
        <a:lstStyle/>
        <a:p>
          <a:endParaRPr lang="ru-RU" dirty="0" smtClean="0">
            <a:solidFill>
              <a:schemeClr val="bg2">
                <a:lumMod val="25000"/>
              </a:schemeClr>
            </a:solidFill>
          </a:endParaRPr>
        </a:p>
        <a:p>
          <a:r>
            <a:rPr lang="ru-RU" dirty="0" smtClean="0">
              <a:solidFill>
                <a:schemeClr val="bg2">
                  <a:lumMod val="25000"/>
                </a:schemeClr>
              </a:solidFill>
            </a:rPr>
            <a:t>При организации заседания комиссии пригласить представителей юридических лиц (без права голосования, что предусмотрено п. 14  Порядка деятельности комиссии по определению границ рыбоводных участков) </a:t>
          </a:r>
          <a:endParaRPr lang="ru-RU" dirty="0">
            <a:solidFill>
              <a:schemeClr val="bg2">
                <a:lumMod val="25000"/>
              </a:schemeClr>
            </a:solidFill>
          </a:endParaRPr>
        </a:p>
      </dgm:t>
    </dgm:pt>
    <dgm:pt modelId="{9C2E6FBE-17D8-4401-86C3-530F47BCC9DD}" type="parTrans" cxnId="{7B1B5053-9E33-47C8-BF99-5F8384D0BA52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C781D292-B856-4B0D-BC2D-C856B1126033}" type="sibTrans" cxnId="{7B1B5053-9E33-47C8-BF99-5F8384D0BA52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46E42424-709D-41AA-B44E-AADBDDDE0509}">
      <dgm:prSet phldrT="[Текст]"/>
      <dgm:spPr/>
      <dgm:t>
        <a:bodyPr/>
        <a:lstStyle/>
        <a:p>
          <a:endParaRPr lang="ru-RU" dirty="0" smtClean="0">
            <a:solidFill>
              <a:schemeClr val="bg2">
                <a:lumMod val="25000"/>
              </a:schemeClr>
            </a:solidFill>
          </a:endParaRPr>
        </a:p>
        <a:p>
          <a:r>
            <a:rPr lang="ru-RU" dirty="0" smtClean="0">
              <a:solidFill>
                <a:schemeClr val="bg2">
                  <a:lumMod val="25000"/>
                </a:schemeClr>
              </a:solidFill>
            </a:rPr>
            <a:t>Уведомить инициаторов формирования рыбоводного участка о принятии нормативно-правового акта  об определении границ не позднее 1 рабочего дня  после его подписания. </a:t>
          </a:r>
          <a:endParaRPr lang="ru-RU" dirty="0">
            <a:solidFill>
              <a:schemeClr val="bg2">
                <a:lumMod val="25000"/>
              </a:schemeClr>
            </a:solidFill>
          </a:endParaRPr>
        </a:p>
      </dgm:t>
    </dgm:pt>
    <dgm:pt modelId="{BB609ECC-BC4B-4641-9726-7A4E8EEC6C89}" type="parTrans" cxnId="{1D331EDE-6458-4ABB-9CB5-309280DA8C8E}">
      <dgm:prSet/>
      <dgm:spPr/>
      <dgm:t>
        <a:bodyPr/>
        <a:lstStyle/>
        <a:p>
          <a:endParaRPr lang="ru-RU"/>
        </a:p>
      </dgm:t>
    </dgm:pt>
    <dgm:pt modelId="{D860EFCD-63EC-4FE0-A3DA-44F14297AD67}" type="sibTrans" cxnId="{1D331EDE-6458-4ABB-9CB5-309280DA8C8E}">
      <dgm:prSet/>
      <dgm:spPr/>
      <dgm:t>
        <a:bodyPr/>
        <a:lstStyle/>
        <a:p>
          <a:endParaRPr lang="ru-RU"/>
        </a:p>
      </dgm:t>
    </dgm:pt>
    <dgm:pt modelId="{79B283F1-ED5F-4A22-B0FE-1B191EF32FA5}">
      <dgm:prSet phldrT="[Текст]"/>
      <dgm:spPr/>
      <dgm:t>
        <a:bodyPr/>
        <a:lstStyle/>
        <a:p>
          <a:endParaRPr lang="ru-RU" dirty="0" smtClean="0">
            <a:solidFill>
              <a:schemeClr val="bg2">
                <a:lumMod val="25000"/>
              </a:schemeClr>
            </a:solidFill>
          </a:endParaRPr>
        </a:p>
        <a:p>
          <a:r>
            <a:rPr lang="ru-RU" dirty="0" smtClean="0">
              <a:solidFill>
                <a:schemeClr val="bg2">
                  <a:lumMod val="25000"/>
                </a:schemeClr>
              </a:solidFill>
            </a:rPr>
            <a:t>При рассмотрении предложений о границах рыбоводного участка  проводить работу с  инициатором  по приведению предложения в соответствие требованиям действующего  законодательства </a:t>
          </a:r>
          <a:endParaRPr lang="ru-RU" dirty="0">
            <a:solidFill>
              <a:schemeClr val="bg2">
                <a:lumMod val="25000"/>
              </a:schemeClr>
            </a:solidFill>
          </a:endParaRPr>
        </a:p>
      </dgm:t>
    </dgm:pt>
    <dgm:pt modelId="{66BF72B3-74DE-4B1D-817E-5BB4B5DF9D33}" type="parTrans" cxnId="{C2AB4703-141B-4781-846A-24DD51FB6731}">
      <dgm:prSet/>
      <dgm:spPr/>
      <dgm:t>
        <a:bodyPr/>
        <a:lstStyle/>
        <a:p>
          <a:endParaRPr lang="ru-RU"/>
        </a:p>
      </dgm:t>
    </dgm:pt>
    <dgm:pt modelId="{8EAB27D5-3760-4154-A88B-57D0EBFE2D91}" type="sibTrans" cxnId="{C2AB4703-141B-4781-846A-24DD51FB6731}">
      <dgm:prSet/>
      <dgm:spPr/>
      <dgm:t>
        <a:bodyPr/>
        <a:lstStyle/>
        <a:p>
          <a:endParaRPr lang="ru-RU"/>
        </a:p>
      </dgm:t>
    </dgm:pt>
    <dgm:pt modelId="{62ED58A7-A7AB-4CEE-9D4A-0F028DB34650}">
      <dgm:prSet phldrT="[Текст]"/>
      <dgm:spPr/>
      <dgm:t>
        <a:bodyPr/>
        <a:lstStyle/>
        <a:p>
          <a:endParaRPr lang="ru-RU" dirty="0">
            <a:solidFill>
              <a:schemeClr val="bg2">
                <a:lumMod val="25000"/>
              </a:schemeClr>
            </a:solidFill>
          </a:endParaRPr>
        </a:p>
      </dgm:t>
    </dgm:pt>
    <dgm:pt modelId="{84321C79-D214-48AD-A807-D5C1183C8631}" type="parTrans" cxnId="{E40258CD-D9E2-449B-AF05-FC9741660B80}">
      <dgm:prSet/>
      <dgm:spPr/>
      <dgm:t>
        <a:bodyPr/>
        <a:lstStyle/>
        <a:p>
          <a:endParaRPr lang="ru-RU"/>
        </a:p>
      </dgm:t>
    </dgm:pt>
    <dgm:pt modelId="{AEC78A50-B006-435D-81F8-680AF98B2333}" type="sibTrans" cxnId="{E40258CD-D9E2-449B-AF05-FC9741660B80}">
      <dgm:prSet/>
      <dgm:spPr/>
      <dgm:t>
        <a:bodyPr/>
        <a:lstStyle/>
        <a:p>
          <a:endParaRPr lang="ru-RU"/>
        </a:p>
      </dgm:t>
    </dgm:pt>
    <dgm:pt modelId="{FFC74A3B-2E48-4622-930D-B41EEFFB5CFE}">
      <dgm:prSet phldrT="[Текст]"/>
      <dgm:spPr/>
      <dgm:t>
        <a:bodyPr/>
        <a:lstStyle/>
        <a:p>
          <a:endParaRPr lang="ru-RU" dirty="0">
            <a:solidFill>
              <a:schemeClr val="bg2">
                <a:lumMod val="25000"/>
              </a:schemeClr>
            </a:solidFill>
          </a:endParaRPr>
        </a:p>
      </dgm:t>
    </dgm:pt>
    <dgm:pt modelId="{BAE01DA2-C309-4860-9E55-C08FF30E8DB5}" type="parTrans" cxnId="{2763991B-BCC3-43D4-ACD5-34195F83246A}">
      <dgm:prSet/>
      <dgm:spPr/>
      <dgm:t>
        <a:bodyPr/>
        <a:lstStyle/>
        <a:p>
          <a:endParaRPr lang="ru-RU"/>
        </a:p>
      </dgm:t>
    </dgm:pt>
    <dgm:pt modelId="{E8D7D4A2-C10D-4259-908C-EDD9A5BC4153}" type="sibTrans" cxnId="{2763991B-BCC3-43D4-ACD5-34195F83246A}">
      <dgm:prSet/>
      <dgm:spPr/>
      <dgm:t>
        <a:bodyPr/>
        <a:lstStyle/>
        <a:p>
          <a:endParaRPr lang="ru-RU"/>
        </a:p>
      </dgm:t>
    </dgm:pt>
    <dgm:pt modelId="{38CFDE64-A73F-45F7-99B9-4A5A867037DC}">
      <dgm:prSet phldrT="[Текст]"/>
      <dgm:spPr/>
      <dgm:t>
        <a:bodyPr/>
        <a:lstStyle/>
        <a:p>
          <a:endParaRPr lang="ru-RU" dirty="0">
            <a:solidFill>
              <a:schemeClr val="bg2">
                <a:lumMod val="25000"/>
              </a:schemeClr>
            </a:solidFill>
          </a:endParaRPr>
        </a:p>
      </dgm:t>
    </dgm:pt>
    <dgm:pt modelId="{774FF054-259B-417A-99AB-139F86DC1F73}" type="parTrans" cxnId="{8C62C636-611C-493E-8A8A-35C5DB3B8EC3}">
      <dgm:prSet/>
      <dgm:spPr/>
      <dgm:t>
        <a:bodyPr/>
        <a:lstStyle/>
        <a:p>
          <a:endParaRPr lang="ru-RU"/>
        </a:p>
      </dgm:t>
    </dgm:pt>
    <dgm:pt modelId="{CE840348-9E5E-4D5B-9D68-AAD878DC0A45}" type="sibTrans" cxnId="{8C62C636-611C-493E-8A8A-35C5DB3B8EC3}">
      <dgm:prSet/>
      <dgm:spPr/>
      <dgm:t>
        <a:bodyPr/>
        <a:lstStyle/>
        <a:p>
          <a:endParaRPr lang="ru-RU"/>
        </a:p>
      </dgm:t>
    </dgm:pt>
    <dgm:pt modelId="{3EE1C2D9-DBA6-499B-8E73-47D6AA1A0336}" type="pres">
      <dgm:prSet presAssocID="{A370CFD2-FC74-47AC-A3BE-C78817675BD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83BA561-F091-406E-BAFA-19BA48800769}" type="pres">
      <dgm:prSet presAssocID="{62ED58A7-A7AB-4CEE-9D4A-0F028DB34650}" presName="compositeNode" presStyleCnt="0">
        <dgm:presLayoutVars>
          <dgm:bulletEnabled val="1"/>
        </dgm:presLayoutVars>
      </dgm:prSet>
      <dgm:spPr/>
    </dgm:pt>
    <dgm:pt modelId="{5FA1F51A-779A-4309-9DC6-27454D3C8C65}" type="pres">
      <dgm:prSet presAssocID="{62ED58A7-A7AB-4CEE-9D4A-0F028DB34650}" presName="bgRect" presStyleLbl="node1" presStyleIdx="0" presStyleCnt="3"/>
      <dgm:spPr/>
      <dgm:t>
        <a:bodyPr/>
        <a:lstStyle/>
        <a:p>
          <a:endParaRPr lang="ru-RU"/>
        </a:p>
      </dgm:t>
    </dgm:pt>
    <dgm:pt modelId="{95BD6E17-9C87-4E16-A6A9-A183ECA7DB37}" type="pres">
      <dgm:prSet presAssocID="{62ED58A7-A7AB-4CEE-9D4A-0F028DB34650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43DFAB-44CB-4F91-914F-B381CF8283D8}" type="pres">
      <dgm:prSet presAssocID="{62ED58A7-A7AB-4CEE-9D4A-0F028DB34650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D5BDD6-7BCE-4571-9071-23C34996D998}" type="pres">
      <dgm:prSet presAssocID="{AEC78A50-B006-435D-81F8-680AF98B2333}" presName="hSp" presStyleCnt="0"/>
      <dgm:spPr/>
    </dgm:pt>
    <dgm:pt modelId="{F529C5AF-AF63-4923-8EBA-5438918C3B3A}" type="pres">
      <dgm:prSet presAssocID="{AEC78A50-B006-435D-81F8-680AF98B2333}" presName="vProcSp" presStyleCnt="0"/>
      <dgm:spPr/>
    </dgm:pt>
    <dgm:pt modelId="{8C9A2205-E7CF-468D-9357-682780981649}" type="pres">
      <dgm:prSet presAssocID="{AEC78A50-B006-435D-81F8-680AF98B2333}" presName="vSp1" presStyleCnt="0"/>
      <dgm:spPr/>
    </dgm:pt>
    <dgm:pt modelId="{4DE9B25A-53A6-425E-8211-E8132B01FB70}" type="pres">
      <dgm:prSet presAssocID="{AEC78A50-B006-435D-81F8-680AF98B2333}" presName="simulatedConn" presStyleLbl="solidFgAcc1" presStyleIdx="0" presStyleCnt="2"/>
      <dgm:spPr/>
    </dgm:pt>
    <dgm:pt modelId="{04C8ACBF-D980-4C6F-9DE0-F8B17EA302E6}" type="pres">
      <dgm:prSet presAssocID="{AEC78A50-B006-435D-81F8-680AF98B2333}" presName="vSp2" presStyleCnt="0"/>
      <dgm:spPr/>
    </dgm:pt>
    <dgm:pt modelId="{86D2BAAE-C593-4EBC-BA2A-DDE8F68F5B34}" type="pres">
      <dgm:prSet presAssocID="{AEC78A50-B006-435D-81F8-680AF98B2333}" presName="sibTrans" presStyleCnt="0"/>
      <dgm:spPr/>
    </dgm:pt>
    <dgm:pt modelId="{C68BC77E-DAE5-4141-B959-608E64B9912E}" type="pres">
      <dgm:prSet presAssocID="{FFC74A3B-2E48-4622-930D-B41EEFFB5CFE}" presName="compositeNode" presStyleCnt="0">
        <dgm:presLayoutVars>
          <dgm:bulletEnabled val="1"/>
        </dgm:presLayoutVars>
      </dgm:prSet>
      <dgm:spPr/>
    </dgm:pt>
    <dgm:pt modelId="{ECA9BC65-0599-47B0-A66E-59B93A3822B3}" type="pres">
      <dgm:prSet presAssocID="{FFC74A3B-2E48-4622-930D-B41EEFFB5CFE}" presName="bgRect" presStyleLbl="node1" presStyleIdx="1" presStyleCnt="3"/>
      <dgm:spPr/>
      <dgm:t>
        <a:bodyPr/>
        <a:lstStyle/>
        <a:p>
          <a:endParaRPr lang="ru-RU"/>
        </a:p>
      </dgm:t>
    </dgm:pt>
    <dgm:pt modelId="{16CAEF64-A578-4F4D-8E19-A10905C0B638}" type="pres">
      <dgm:prSet presAssocID="{FFC74A3B-2E48-4622-930D-B41EEFFB5CFE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0E0A83-DB8A-496A-A1FF-0753B14DBECA}" type="pres">
      <dgm:prSet presAssocID="{FFC74A3B-2E48-4622-930D-B41EEFFB5CFE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287B28-4510-47D0-A5B7-F96BB6D4F1D0}" type="pres">
      <dgm:prSet presAssocID="{E8D7D4A2-C10D-4259-908C-EDD9A5BC4153}" presName="hSp" presStyleCnt="0"/>
      <dgm:spPr/>
    </dgm:pt>
    <dgm:pt modelId="{831A4015-5C83-425B-9ACF-4B2414277AEC}" type="pres">
      <dgm:prSet presAssocID="{E8D7D4A2-C10D-4259-908C-EDD9A5BC4153}" presName="vProcSp" presStyleCnt="0"/>
      <dgm:spPr/>
    </dgm:pt>
    <dgm:pt modelId="{B25776DA-C00B-48CF-9166-17C98F714710}" type="pres">
      <dgm:prSet presAssocID="{E8D7D4A2-C10D-4259-908C-EDD9A5BC4153}" presName="vSp1" presStyleCnt="0"/>
      <dgm:spPr/>
    </dgm:pt>
    <dgm:pt modelId="{AD0D2F56-B17E-459B-856A-B9D8EFF69243}" type="pres">
      <dgm:prSet presAssocID="{E8D7D4A2-C10D-4259-908C-EDD9A5BC4153}" presName="simulatedConn" presStyleLbl="solidFgAcc1" presStyleIdx="1" presStyleCnt="2"/>
      <dgm:spPr/>
    </dgm:pt>
    <dgm:pt modelId="{BE0DB598-4A25-4F73-BE6C-2FB7243EF8A9}" type="pres">
      <dgm:prSet presAssocID="{E8D7D4A2-C10D-4259-908C-EDD9A5BC4153}" presName="vSp2" presStyleCnt="0"/>
      <dgm:spPr/>
    </dgm:pt>
    <dgm:pt modelId="{8B74EC20-E413-4F01-BA2F-B640A0115BC5}" type="pres">
      <dgm:prSet presAssocID="{E8D7D4A2-C10D-4259-908C-EDD9A5BC4153}" presName="sibTrans" presStyleCnt="0"/>
      <dgm:spPr/>
    </dgm:pt>
    <dgm:pt modelId="{C5CC1C70-43A5-4E24-BCE8-FE22B6C0423B}" type="pres">
      <dgm:prSet presAssocID="{38CFDE64-A73F-45F7-99B9-4A5A867037DC}" presName="compositeNode" presStyleCnt="0">
        <dgm:presLayoutVars>
          <dgm:bulletEnabled val="1"/>
        </dgm:presLayoutVars>
      </dgm:prSet>
      <dgm:spPr/>
    </dgm:pt>
    <dgm:pt modelId="{4F8D76A2-D407-4116-A8EC-5EFBB1CB577E}" type="pres">
      <dgm:prSet presAssocID="{38CFDE64-A73F-45F7-99B9-4A5A867037DC}" presName="bgRect" presStyleLbl="node1" presStyleIdx="2" presStyleCnt="3"/>
      <dgm:spPr/>
      <dgm:t>
        <a:bodyPr/>
        <a:lstStyle/>
        <a:p>
          <a:endParaRPr lang="ru-RU"/>
        </a:p>
      </dgm:t>
    </dgm:pt>
    <dgm:pt modelId="{E5CB533F-F7D3-42A4-A51B-719ADDEB520C}" type="pres">
      <dgm:prSet presAssocID="{38CFDE64-A73F-45F7-99B9-4A5A867037DC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3C4061-0928-4BE5-B949-20EBB297E77F}" type="pres">
      <dgm:prSet presAssocID="{38CFDE64-A73F-45F7-99B9-4A5A867037DC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D113F99-68C4-4E35-A497-4070CDCC64F3}" type="presOf" srcId="{4054E11A-FE79-416B-9F80-7C0DD9AE77B4}" destId="{FC0E0A83-DB8A-496A-A1FF-0753B14DBECA}" srcOrd="0" destOrd="0" presId="urn:microsoft.com/office/officeart/2005/8/layout/hProcess7"/>
    <dgm:cxn modelId="{1D331EDE-6458-4ABB-9CB5-309280DA8C8E}" srcId="{38CFDE64-A73F-45F7-99B9-4A5A867037DC}" destId="{46E42424-709D-41AA-B44E-AADBDDDE0509}" srcOrd="0" destOrd="0" parTransId="{BB609ECC-BC4B-4641-9726-7A4E8EEC6C89}" sibTransId="{D860EFCD-63EC-4FE0-A3DA-44F14297AD67}"/>
    <dgm:cxn modelId="{8C62C636-611C-493E-8A8A-35C5DB3B8EC3}" srcId="{A370CFD2-FC74-47AC-A3BE-C78817675BD4}" destId="{38CFDE64-A73F-45F7-99B9-4A5A867037DC}" srcOrd="2" destOrd="0" parTransId="{774FF054-259B-417A-99AB-139F86DC1F73}" sibTransId="{CE840348-9E5E-4D5B-9D68-AAD878DC0A45}"/>
    <dgm:cxn modelId="{8539F351-4C6D-4CBD-A358-CC16D1C4D170}" type="presOf" srcId="{62ED58A7-A7AB-4CEE-9D4A-0F028DB34650}" destId="{95BD6E17-9C87-4E16-A6A9-A183ECA7DB37}" srcOrd="1" destOrd="0" presId="urn:microsoft.com/office/officeart/2005/8/layout/hProcess7"/>
    <dgm:cxn modelId="{4DE2B1F9-E526-44CD-ABB2-D1F7F65DCCF2}" type="presOf" srcId="{62ED58A7-A7AB-4CEE-9D4A-0F028DB34650}" destId="{5FA1F51A-779A-4309-9DC6-27454D3C8C65}" srcOrd="0" destOrd="0" presId="urn:microsoft.com/office/officeart/2005/8/layout/hProcess7"/>
    <dgm:cxn modelId="{8689C2C2-10F6-43E7-B080-BD7700E50C31}" type="presOf" srcId="{A370CFD2-FC74-47AC-A3BE-C78817675BD4}" destId="{3EE1C2D9-DBA6-499B-8E73-47D6AA1A0336}" srcOrd="0" destOrd="0" presId="urn:microsoft.com/office/officeart/2005/8/layout/hProcess7"/>
    <dgm:cxn modelId="{E40258CD-D9E2-449B-AF05-FC9741660B80}" srcId="{A370CFD2-FC74-47AC-A3BE-C78817675BD4}" destId="{62ED58A7-A7AB-4CEE-9D4A-0F028DB34650}" srcOrd="0" destOrd="0" parTransId="{84321C79-D214-48AD-A807-D5C1183C8631}" sibTransId="{AEC78A50-B006-435D-81F8-680AF98B2333}"/>
    <dgm:cxn modelId="{E22699DA-550B-450A-8BFF-F4D3C293D875}" type="presOf" srcId="{38CFDE64-A73F-45F7-99B9-4A5A867037DC}" destId="{4F8D76A2-D407-4116-A8EC-5EFBB1CB577E}" srcOrd="0" destOrd="0" presId="urn:microsoft.com/office/officeart/2005/8/layout/hProcess7"/>
    <dgm:cxn modelId="{2763991B-BCC3-43D4-ACD5-34195F83246A}" srcId="{A370CFD2-FC74-47AC-A3BE-C78817675BD4}" destId="{FFC74A3B-2E48-4622-930D-B41EEFFB5CFE}" srcOrd="1" destOrd="0" parTransId="{BAE01DA2-C309-4860-9E55-C08FF30E8DB5}" sibTransId="{E8D7D4A2-C10D-4259-908C-EDD9A5BC4153}"/>
    <dgm:cxn modelId="{ED5FE0E0-DFA7-4DB7-B015-C2E62B7DB634}" type="presOf" srcId="{46E42424-709D-41AA-B44E-AADBDDDE0509}" destId="{BB3C4061-0928-4BE5-B949-20EBB297E77F}" srcOrd="0" destOrd="0" presId="urn:microsoft.com/office/officeart/2005/8/layout/hProcess7"/>
    <dgm:cxn modelId="{22E35DDA-9312-42A1-81F9-99B22EE2BF7C}" type="presOf" srcId="{79B283F1-ED5F-4A22-B0FE-1B191EF32FA5}" destId="{D943DFAB-44CB-4F91-914F-B381CF8283D8}" srcOrd="0" destOrd="0" presId="urn:microsoft.com/office/officeart/2005/8/layout/hProcess7"/>
    <dgm:cxn modelId="{C2AB4703-141B-4781-846A-24DD51FB6731}" srcId="{62ED58A7-A7AB-4CEE-9D4A-0F028DB34650}" destId="{79B283F1-ED5F-4A22-B0FE-1B191EF32FA5}" srcOrd="0" destOrd="0" parTransId="{66BF72B3-74DE-4B1D-817E-5BB4B5DF9D33}" sibTransId="{8EAB27D5-3760-4154-A88B-57D0EBFE2D91}"/>
    <dgm:cxn modelId="{51BFC811-4094-4CAC-B4E6-B7AD4FD08793}" type="presOf" srcId="{FFC74A3B-2E48-4622-930D-B41EEFFB5CFE}" destId="{16CAEF64-A578-4F4D-8E19-A10905C0B638}" srcOrd="1" destOrd="0" presId="urn:microsoft.com/office/officeart/2005/8/layout/hProcess7"/>
    <dgm:cxn modelId="{7B1B5053-9E33-47C8-BF99-5F8384D0BA52}" srcId="{FFC74A3B-2E48-4622-930D-B41EEFFB5CFE}" destId="{4054E11A-FE79-416B-9F80-7C0DD9AE77B4}" srcOrd="0" destOrd="0" parTransId="{9C2E6FBE-17D8-4401-86C3-530F47BCC9DD}" sibTransId="{C781D292-B856-4B0D-BC2D-C856B1126033}"/>
    <dgm:cxn modelId="{B1F9C4A3-3F4C-4052-BA6D-D2FBFC73107E}" type="presOf" srcId="{38CFDE64-A73F-45F7-99B9-4A5A867037DC}" destId="{E5CB533F-F7D3-42A4-A51B-719ADDEB520C}" srcOrd="1" destOrd="0" presId="urn:microsoft.com/office/officeart/2005/8/layout/hProcess7"/>
    <dgm:cxn modelId="{EB806263-0C93-48AA-98ED-26989E1C0BDE}" type="presOf" srcId="{FFC74A3B-2E48-4622-930D-B41EEFFB5CFE}" destId="{ECA9BC65-0599-47B0-A66E-59B93A3822B3}" srcOrd="0" destOrd="0" presId="urn:microsoft.com/office/officeart/2005/8/layout/hProcess7"/>
    <dgm:cxn modelId="{4D8CFA62-6A11-4973-AC1B-E2DC69A74D94}" type="presParOf" srcId="{3EE1C2D9-DBA6-499B-8E73-47D6AA1A0336}" destId="{C83BA561-F091-406E-BAFA-19BA48800769}" srcOrd="0" destOrd="0" presId="urn:microsoft.com/office/officeart/2005/8/layout/hProcess7"/>
    <dgm:cxn modelId="{501E2AAE-8CE2-481D-B273-99FEB8EA8DC9}" type="presParOf" srcId="{C83BA561-F091-406E-BAFA-19BA48800769}" destId="{5FA1F51A-779A-4309-9DC6-27454D3C8C65}" srcOrd="0" destOrd="0" presId="urn:microsoft.com/office/officeart/2005/8/layout/hProcess7"/>
    <dgm:cxn modelId="{0ADB79D8-041D-44CC-B7AA-406DE14B1038}" type="presParOf" srcId="{C83BA561-F091-406E-BAFA-19BA48800769}" destId="{95BD6E17-9C87-4E16-A6A9-A183ECA7DB37}" srcOrd="1" destOrd="0" presId="urn:microsoft.com/office/officeart/2005/8/layout/hProcess7"/>
    <dgm:cxn modelId="{1DBE53C7-E207-4F6C-A813-9FC5BB2E4510}" type="presParOf" srcId="{C83BA561-F091-406E-BAFA-19BA48800769}" destId="{D943DFAB-44CB-4F91-914F-B381CF8283D8}" srcOrd="2" destOrd="0" presId="urn:microsoft.com/office/officeart/2005/8/layout/hProcess7"/>
    <dgm:cxn modelId="{4B3E4E24-9B48-4866-B680-940C484F3608}" type="presParOf" srcId="{3EE1C2D9-DBA6-499B-8E73-47D6AA1A0336}" destId="{47D5BDD6-7BCE-4571-9071-23C34996D998}" srcOrd="1" destOrd="0" presId="urn:microsoft.com/office/officeart/2005/8/layout/hProcess7"/>
    <dgm:cxn modelId="{82ED2FC5-C18F-441D-9C99-CB1DCE40ACC8}" type="presParOf" srcId="{3EE1C2D9-DBA6-499B-8E73-47D6AA1A0336}" destId="{F529C5AF-AF63-4923-8EBA-5438918C3B3A}" srcOrd="2" destOrd="0" presId="urn:microsoft.com/office/officeart/2005/8/layout/hProcess7"/>
    <dgm:cxn modelId="{9D10B113-EB35-477B-85CE-8C7E0B0A9F99}" type="presParOf" srcId="{F529C5AF-AF63-4923-8EBA-5438918C3B3A}" destId="{8C9A2205-E7CF-468D-9357-682780981649}" srcOrd="0" destOrd="0" presId="urn:microsoft.com/office/officeart/2005/8/layout/hProcess7"/>
    <dgm:cxn modelId="{D002B204-EEEE-402A-A998-298F50DB4936}" type="presParOf" srcId="{F529C5AF-AF63-4923-8EBA-5438918C3B3A}" destId="{4DE9B25A-53A6-425E-8211-E8132B01FB70}" srcOrd="1" destOrd="0" presId="urn:microsoft.com/office/officeart/2005/8/layout/hProcess7"/>
    <dgm:cxn modelId="{BC0A7CFC-5969-47AB-8E32-BE71BDE027CA}" type="presParOf" srcId="{F529C5AF-AF63-4923-8EBA-5438918C3B3A}" destId="{04C8ACBF-D980-4C6F-9DE0-F8B17EA302E6}" srcOrd="2" destOrd="0" presId="urn:microsoft.com/office/officeart/2005/8/layout/hProcess7"/>
    <dgm:cxn modelId="{B632562F-C41C-424E-89FC-1873F84E1DA6}" type="presParOf" srcId="{3EE1C2D9-DBA6-499B-8E73-47D6AA1A0336}" destId="{86D2BAAE-C593-4EBC-BA2A-DDE8F68F5B34}" srcOrd="3" destOrd="0" presId="urn:microsoft.com/office/officeart/2005/8/layout/hProcess7"/>
    <dgm:cxn modelId="{A5D990D7-E0FD-4266-86AA-DF4722FF542C}" type="presParOf" srcId="{3EE1C2D9-DBA6-499B-8E73-47D6AA1A0336}" destId="{C68BC77E-DAE5-4141-B959-608E64B9912E}" srcOrd="4" destOrd="0" presId="urn:microsoft.com/office/officeart/2005/8/layout/hProcess7"/>
    <dgm:cxn modelId="{4E391459-1184-4E1C-ACA0-AEB5EA1D4E71}" type="presParOf" srcId="{C68BC77E-DAE5-4141-B959-608E64B9912E}" destId="{ECA9BC65-0599-47B0-A66E-59B93A3822B3}" srcOrd="0" destOrd="0" presId="urn:microsoft.com/office/officeart/2005/8/layout/hProcess7"/>
    <dgm:cxn modelId="{06AA4FE2-7A0C-4F9D-A479-E4519BF1F4FE}" type="presParOf" srcId="{C68BC77E-DAE5-4141-B959-608E64B9912E}" destId="{16CAEF64-A578-4F4D-8E19-A10905C0B638}" srcOrd="1" destOrd="0" presId="urn:microsoft.com/office/officeart/2005/8/layout/hProcess7"/>
    <dgm:cxn modelId="{BA62B1C3-C70C-498A-B64A-98FEE4139785}" type="presParOf" srcId="{C68BC77E-DAE5-4141-B959-608E64B9912E}" destId="{FC0E0A83-DB8A-496A-A1FF-0753B14DBECA}" srcOrd="2" destOrd="0" presId="urn:microsoft.com/office/officeart/2005/8/layout/hProcess7"/>
    <dgm:cxn modelId="{77D03DD7-E02B-49F6-83CE-8473D057C3CE}" type="presParOf" srcId="{3EE1C2D9-DBA6-499B-8E73-47D6AA1A0336}" destId="{D1287B28-4510-47D0-A5B7-F96BB6D4F1D0}" srcOrd="5" destOrd="0" presId="urn:microsoft.com/office/officeart/2005/8/layout/hProcess7"/>
    <dgm:cxn modelId="{5F4DA295-EB27-4CE0-80D0-67B2A77D87AF}" type="presParOf" srcId="{3EE1C2D9-DBA6-499B-8E73-47D6AA1A0336}" destId="{831A4015-5C83-425B-9ACF-4B2414277AEC}" srcOrd="6" destOrd="0" presId="urn:microsoft.com/office/officeart/2005/8/layout/hProcess7"/>
    <dgm:cxn modelId="{E9D73A6E-FA80-4104-A606-83762AB86E64}" type="presParOf" srcId="{831A4015-5C83-425B-9ACF-4B2414277AEC}" destId="{B25776DA-C00B-48CF-9166-17C98F714710}" srcOrd="0" destOrd="0" presId="urn:microsoft.com/office/officeart/2005/8/layout/hProcess7"/>
    <dgm:cxn modelId="{FFDFECE6-F6D6-4584-A1C4-55CEB5B6273A}" type="presParOf" srcId="{831A4015-5C83-425B-9ACF-4B2414277AEC}" destId="{AD0D2F56-B17E-459B-856A-B9D8EFF69243}" srcOrd="1" destOrd="0" presId="urn:microsoft.com/office/officeart/2005/8/layout/hProcess7"/>
    <dgm:cxn modelId="{0E2B929D-005B-4E2B-8AFB-C3D794D18A02}" type="presParOf" srcId="{831A4015-5C83-425B-9ACF-4B2414277AEC}" destId="{BE0DB598-4A25-4F73-BE6C-2FB7243EF8A9}" srcOrd="2" destOrd="0" presId="urn:microsoft.com/office/officeart/2005/8/layout/hProcess7"/>
    <dgm:cxn modelId="{5FBA3494-4483-4E41-B2A3-72B584543F2F}" type="presParOf" srcId="{3EE1C2D9-DBA6-499B-8E73-47D6AA1A0336}" destId="{8B74EC20-E413-4F01-BA2F-B640A0115BC5}" srcOrd="7" destOrd="0" presId="urn:microsoft.com/office/officeart/2005/8/layout/hProcess7"/>
    <dgm:cxn modelId="{367F4919-43DB-4A1A-9A0F-297E8F2BEF15}" type="presParOf" srcId="{3EE1C2D9-DBA6-499B-8E73-47D6AA1A0336}" destId="{C5CC1C70-43A5-4E24-BCE8-FE22B6C0423B}" srcOrd="8" destOrd="0" presId="urn:microsoft.com/office/officeart/2005/8/layout/hProcess7"/>
    <dgm:cxn modelId="{2ACCFDE6-2AFF-4EE5-9D8A-F32E2BE8F27A}" type="presParOf" srcId="{C5CC1C70-43A5-4E24-BCE8-FE22B6C0423B}" destId="{4F8D76A2-D407-4116-A8EC-5EFBB1CB577E}" srcOrd="0" destOrd="0" presId="urn:microsoft.com/office/officeart/2005/8/layout/hProcess7"/>
    <dgm:cxn modelId="{891CF84F-9FCE-4D49-B734-14C42CBFA531}" type="presParOf" srcId="{C5CC1C70-43A5-4E24-BCE8-FE22B6C0423B}" destId="{E5CB533F-F7D3-42A4-A51B-719ADDEB520C}" srcOrd="1" destOrd="0" presId="urn:microsoft.com/office/officeart/2005/8/layout/hProcess7"/>
    <dgm:cxn modelId="{4AF3A476-D6F4-454B-814F-6AB6067090C9}" type="presParOf" srcId="{C5CC1C70-43A5-4E24-BCE8-FE22B6C0423B}" destId="{BB3C4061-0928-4BE5-B949-20EBB297E77F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977ACE-D3F8-4C5B-A365-D3B4590136DA}">
      <dsp:nvSpPr>
        <dsp:cNvPr id="0" name=""/>
        <dsp:cNvSpPr/>
      </dsp:nvSpPr>
      <dsp:spPr>
        <a:xfrm>
          <a:off x="3440" y="0"/>
          <a:ext cx="3059799" cy="166518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61B254-E4CE-43F3-ACB8-ABA3D8F51430}">
      <dsp:nvSpPr>
        <dsp:cNvPr id="0" name=""/>
        <dsp:cNvSpPr/>
      </dsp:nvSpPr>
      <dsp:spPr>
        <a:xfrm>
          <a:off x="501547" y="999111"/>
          <a:ext cx="3059799" cy="1665184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1. Определение границ рыбоводных участков</a:t>
          </a:r>
          <a:endParaRPr lang="ru-RU" sz="17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осуществляется  в общем порядке  в соответствии с постановлением Правительства РФ  от 11 ноября 2014 г. № 1183</a:t>
          </a:r>
          <a:endParaRPr lang="ru-RU" sz="1300" kern="1200" dirty="0"/>
        </a:p>
      </dsp:txBody>
      <dsp:txXfrm>
        <a:off x="550319" y="1047883"/>
        <a:ext cx="2962255" cy="1567640"/>
      </dsp:txXfrm>
    </dsp:sp>
    <dsp:sp modelId="{60530891-1876-4E76-B9BA-2AE7E460D98D}">
      <dsp:nvSpPr>
        <dsp:cNvPr id="0" name=""/>
        <dsp:cNvSpPr/>
      </dsp:nvSpPr>
      <dsp:spPr>
        <a:xfrm>
          <a:off x="3652624" y="464978"/>
          <a:ext cx="589385" cy="7352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3652624" y="612023"/>
        <a:ext cx="412570" cy="441137"/>
      </dsp:txXfrm>
    </dsp:sp>
    <dsp:sp modelId="{E0423112-992F-4D10-89C9-0DF7A21834B2}">
      <dsp:nvSpPr>
        <dsp:cNvPr id="0" name=""/>
        <dsp:cNvSpPr/>
      </dsp:nvSpPr>
      <dsp:spPr>
        <a:xfrm>
          <a:off x="4747197" y="0"/>
          <a:ext cx="3059799" cy="166518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A85B7E-37CE-425A-B9AD-665A678DC9DC}">
      <dsp:nvSpPr>
        <dsp:cNvPr id="0" name=""/>
        <dsp:cNvSpPr/>
      </dsp:nvSpPr>
      <dsp:spPr>
        <a:xfrm>
          <a:off x="5245304" y="999111"/>
          <a:ext cx="3059799" cy="1665184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70238"/>
            <a:satOff val="5640"/>
            <a:lumOff val="1704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2">
                  <a:lumMod val="50000"/>
                </a:schemeClr>
              </a:solidFill>
            </a:rPr>
            <a:t>2. Заключение договора пользования без проведения торгов </a:t>
          </a:r>
          <a:endParaRPr lang="ru-RU" sz="1700" b="1" kern="1200" dirty="0">
            <a:solidFill>
              <a:schemeClr val="tx2">
                <a:lumMod val="50000"/>
              </a:schemeClr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solidFill>
                <a:schemeClr val="tx2">
                  <a:lumMod val="50000"/>
                </a:schemeClr>
              </a:solidFill>
            </a:rPr>
            <a:t>осуществляется в соответствии с приказом Минсельхоза России от 15 июля 2019 г. № 408 </a:t>
          </a:r>
          <a:endParaRPr lang="ru-RU" sz="13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5294076" y="1047883"/>
        <a:ext cx="2962255" cy="15676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14C449-8B6F-41D8-A93F-8E909D8157F7}">
      <dsp:nvSpPr>
        <dsp:cNvPr id="0" name=""/>
        <dsp:cNvSpPr/>
      </dsp:nvSpPr>
      <dsp:spPr>
        <a:xfrm>
          <a:off x="4369" y="9796"/>
          <a:ext cx="1986657" cy="602599"/>
        </a:xfrm>
        <a:prstGeom prst="roundRect">
          <a:avLst>
            <a:gd name="adj" fmla="val 10000"/>
          </a:avLst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Шаг 1</a:t>
          </a:r>
          <a:endParaRPr lang="ru-RU" sz="1600" b="1" kern="1200" dirty="0"/>
        </a:p>
      </dsp:txBody>
      <dsp:txXfrm>
        <a:off x="4369" y="9796"/>
        <a:ext cx="1986657" cy="401732"/>
      </dsp:txXfrm>
    </dsp:sp>
    <dsp:sp modelId="{2FC090AB-EDF0-4C60-803F-2458AE5EFC9C}">
      <dsp:nvSpPr>
        <dsp:cNvPr id="0" name=""/>
        <dsp:cNvSpPr/>
      </dsp:nvSpPr>
      <dsp:spPr>
        <a:xfrm>
          <a:off x="411274" y="411529"/>
          <a:ext cx="1986657" cy="10908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Перечислить плату за пользование рыбоводным участком</a:t>
          </a:r>
          <a:endParaRPr lang="ru-RU" sz="1200" kern="1200" dirty="0"/>
        </a:p>
      </dsp:txBody>
      <dsp:txXfrm>
        <a:off x="443224" y="443479"/>
        <a:ext cx="1922757" cy="1026942"/>
      </dsp:txXfrm>
    </dsp:sp>
    <dsp:sp modelId="{3EE5971C-08AD-46CD-BD5B-EB6294A84D52}">
      <dsp:nvSpPr>
        <dsp:cNvPr id="0" name=""/>
        <dsp:cNvSpPr/>
      </dsp:nvSpPr>
      <dsp:spPr>
        <a:xfrm>
          <a:off x="2292196" y="-36647"/>
          <a:ext cx="638480" cy="4946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2292196" y="62277"/>
        <a:ext cx="490094" cy="296772"/>
      </dsp:txXfrm>
    </dsp:sp>
    <dsp:sp modelId="{3930BD45-A05E-419A-98D2-8BDD21D74178}">
      <dsp:nvSpPr>
        <dsp:cNvPr id="0" name=""/>
        <dsp:cNvSpPr/>
      </dsp:nvSpPr>
      <dsp:spPr>
        <a:xfrm>
          <a:off x="3195706" y="9796"/>
          <a:ext cx="1986657" cy="602599"/>
        </a:xfrm>
        <a:prstGeom prst="roundRect">
          <a:avLst>
            <a:gd name="adj" fmla="val 10000"/>
          </a:avLst>
        </a:prstGeom>
        <a:solidFill>
          <a:schemeClr val="accent3">
            <a:shade val="50000"/>
            <a:hueOff val="42452"/>
            <a:satOff val="13982"/>
            <a:lumOff val="241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5F661C"/>
              </a:solidFill>
            </a:rPr>
            <a:t>Шаг 2</a:t>
          </a:r>
          <a:endParaRPr lang="ru-RU" sz="1600" b="1" kern="1200" dirty="0">
            <a:solidFill>
              <a:srgbClr val="5F661C"/>
            </a:solidFill>
          </a:endParaRPr>
        </a:p>
      </dsp:txBody>
      <dsp:txXfrm>
        <a:off x="3195706" y="9796"/>
        <a:ext cx="1986657" cy="401732"/>
      </dsp:txXfrm>
    </dsp:sp>
    <dsp:sp modelId="{77B6911B-8C21-4366-9F14-11223DB48D31}">
      <dsp:nvSpPr>
        <dsp:cNvPr id="0" name=""/>
        <dsp:cNvSpPr/>
      </dsp:nvSpPr>
      <dsp:spPr>
        <a:xfrm>
          <a:off x="3602612" y="411529"/>
          <a:ext cx="1986657" cy="10908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50000"/>
              <a:hueOff val="42452"/>
              <a:satOff val="13982"/>
              <a:lumOff val="241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Сформировать  пакет документов в соответствии с пунктами 6-8, 18 Порядка</a:t>
          </a:r>
          <a:endParaRPr lang="ru-RU" sz="1200" kern="1200" dirty="0"/>
        </a:p>
      </dsp:txBody>
      <dsp:txXfrm>
        <a:off x="3634562" y="443479"/>
        <a:ext cx="1922757" cy="1026942"/>
      </dsp:txXfrm>
    </dsp:sp>
    <dsp:sp modelId="{6A3E76AA-87C0-4960-8A71-DC460F94B51F}">
      <dsp:nvSpPr>
        <dsp:cNvPr id="0" name=""/>
        <dsp:cNvSpPr/>
      </dsp:nvSpPr>
      <dsp:spPr>
        <a:xfrm>
          <a:off x="5483533" y="-36647"/>
          <a:ext cx="638480" cy="4946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68187"/>
            <a:satOff val="81"/>
            <a:lumOff val="2280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5483533" y="62277"/>
        <a:ext cx="490094" cy="296772"/>
      </dsp:txXfrm>
    </dsp:sp>
    <dsp:sp modelId="{8892265B-2B6F-4CB4-9FAB-B155DE61EE2B}">
      <dsp:nvSpPr>
        <dsp:cNvPr id="0" name=""/>
        <dsp:cNvSpPr/>
      </dsp:nvSpPr>
      <dsp:spPr>
        <a:xfrm>
          <a:off x="6387043" y="9796"/>
          <a:ext cx="1986657" cy="602599"/>
        </a:xfrm>
        <a:prstGeom prst="roundRect">
          <a:avLst>
            <a:gd name="adj" fmla="val 10000"/>
          </a:avLst>
        </a:prstGeom>
        <a:solidFill>
          <a:schemeClr val="accent3">
            <a:shade val="50000"/>
            <a:hueOff val="42452"/>
            <a:satOff val="13982"/>
            <a:lumOff val="241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5F661C"/>
              </a:solidFill>
            </a:rPr>
            <a:t>Шаг 3</a:t>
          </a:r>
          <a:endParaRPr lang="ru-RU" sz="1600" b="1" kern="1200" dirty="0">
            <a:solidFill>
              <a:srgbClr val="5F661C"/>
            </a:solidFill>
          </a:endParaRPr>
        </a:p>
      </dsp:txBody>
      <dsp:txXfrm>
        <a:off x="6387043" y="9796"/>
        <a:ext cx="1986657" cy="401732"/>
      </dsp:txXfrm>
    </dsp:sp>
    <dsp:sp modelId="{522C3BC6-C610-4958-80DD-5D69574F7839}">
      <dsp:nvSpPr>
        <dsp:cNvPr id="0" name=""/>
        <dsp:cNvSpPr/>
      </dsp:nvSpPr>
      <dsp:spPr>
        <a:xfrm>
          <a:off x="6793949" y="411529"/>
          <a:ext cx="1986657" cy="10908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50000"/>
              <a:hueOff val="42452"/>
              <a:satOff val="13982"/>
              <a:lumOff val="241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Направить сформированный пакет документов в территориальное управление</a:t>
          </a:r>
          <a:endParaRPr lang="ru-RU" sz="1200" kern="1200" dirty="0"/>
        </a:p>
      </dsp:txBody>
      <dsp:txXfrm>
        <a:off x="6825899" y="443479"/>
        <a:ext cx="1922757" cy="102694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14C449-8B6F-41D8-A93F-8E909D8157F7}">
      <dsp:nvSpPr>
        <dsp:cNvPr id="0" name=""/>
        <dsp:cNvSpPr/>
      </dsp:nvSpPr>
      <dsp:spPr>
        <a:xfrm>
          <a:off x="4369" y="57884"/>
          <a:ext cx="1986657" cy="609598"/>
        </a:xfrm>
        <a:prstGeom prst="roundRect">
          <a:avLst>
            <a:gd name="adj" fmla="val 10000"/>
          </a:avLst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Шаг 1</a:t>
          </a:r>
          <a:endParaRPr lang="ru-RU" sz="1600" b="1" kern="1200" dirty="0"/>
        </a:p>
      </dsp:txBody>
      <dsp:txXfrm>
        <a:off x="4369" y="57884"/>
        <a:ext cx="1986657" cy="406399"/>
      </dsp:txXfrm>
    </dsp:sp>
    <dsp:sp modelId="{2FC090AB-EDF0-4C60-803F-2458AE5EFC9C}">
      <dsp:nvSpPr>
        <dsp:cNvPr id="0" name=""/>
        <dsp:cNvSpPr/>
      </dsp:nvSpPr>
      <dsp:spPr>
        <a:xfrm>
          <a:off x="411274" y="464283"/>
          <a:ext cx="1986657" cy="990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Проверяет поступивший от Заявителя  пакет документов  на комплектность  </a:t>
          </a:r>
          <a:r>
            <a:rPr lang="ru-RU" sz="1100" b="1" kern="1200" dirty="0" smtClean="0"/>
            <a:t>в течение трех  рабочих дней </a:t>
          </a:r>
          <a:endParaRPr lang="ru-RU" sz="1100" kern="1200" dirty="0"/>
        </a:p>
      </dsp:txBody>
      <dsp:txXfrm>
        <a:off x="440270" y="493279"/>
        <a:ext cx="1928665" cy="932008"/>
      </dsp:txXfrm>
    </dsp:sp>
    <dsp:sp modelId="{3EE5971C-08AD-46CD-BD5B-EB6294A84D52}">
      <dsp:nvSpPr>
        <dsp:cNvPr id="0" name=""/>
        <dsp:cNvSpPr/>
      </dsp:nvSpPr>
      <dsp:spPr>
        <a:xfrm>
          <a:off x="2292196" y="13773"/>
          <a:ext cx="638480" cy="4946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2292196" y="112697"/>
        <a:ext cx="490094" cy="296772"/>
      </dsp:txXfrm>
    </dsp:sp>
    <dsp:sp modelId="{3930BD45-A05E-419A-98D2-8BDD21D74178}">
      <dsp:nvSpPr>
        <dsp:cNvPr id="0" name=""/>
        <dsp:cNvSpPr/>
      </dsp:nvSpPr>
      <dsp:spPr>
        <a:xfrm>
          <a:off x="3195706" y="57884"/>
          <a:ext cx="1986657" cy="609598"/>
        </a:xfrm>
        <a:prstGeom prst="roundRect">
          <a:avLst>
            <a:gd name="adj" fmla="val 10000"/>
          </a:avLst>
        </a:prstGeom>
        <a:solidFill>
          <a:schemeClr val="accent2">
            <a:shade val="50000"/>
            <a:hueOff val="70712"/>
            <a:satOff val="8781"/>
            <a:lumOff val="2447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/>
            <a:t>Шаг 2</a:t>
          </a:r>
          <a:endParaRPr lang="ru-RU" sz="1600" b="1" kern="1200" dirty="0"/>
        </a:p>
      </dsp:txBody>
      <dsp:txXfrm>
        <a:off x="3195706" y="57884"/>
        <a:ext cx="1986657" cy="406399"/>
      </dsp:txXfrm>
    </dsp:sp>
    <dsp:sp modelId="{77B6911B-8C21-4366-9F14-11223DB48D31}">
      <dsp:nvSpPr>
        <dsp:cNvPr id="0" name=""/>
        <dsp:cNvSpPr/>
      </dsp:nvSpPr>
      <dsp:spPr>
        <a:xfrm>
          <a:off x="3600407" y="403685"/>
          <a:ext cx="1986657" cy="990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50000"/>
              <a:hueOff val="61993"/>
              <a:satOff val="9157"/>
              <a:lumOff val="226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Получает сведения о Заявителе в  ЕГРЮЛ / ЕГРИП </a:t>
          </a:r>
          <a:endParaRPr lang="ru-RU" sz="1100" kern="1200" dirty="0"/>
        </a:p>
      </dsp:txBody>
      <dsp:txXfrm>
        <a:off x="3629403" y="432681"/>
        <a:ext cx="1928665" cy="932008"/>
      </dsp:txXfrm>
    </dsp:sp>
    <dsp:sp modelId="{6A3E76AA-87C0-4960-8A71-DC460F94B51F}">
      <dsp:nvSpPr>
        <dsp:cNvPr id="0" name=""/>
        <dsp:cNvSpPr/>
      </dsp:nvSpPr>
      <dsp:spPr>
        <a:xfrm>
          <a:off x="5483533" y="13773"/>
          <a:ext cx="638480" cy="4946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99836"/>
            <a:satOff val="513"/>
            <a:lumOff val="1936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5483533" y="112697"/>
        <a:ext cx="490094" cy="296772"/>
      </dsp:txXfrm>
    </dsp:sp>
    <dsp:sp modelId="{8892265B-2B6F-4CB4-9FAB-B155DE61EE2B}">
      <dsp:nvSpPr>
        <dsp:cNvPr id="0" name=""/>
        <dsp:cNvSpPr/>
      </dsp:nvSpPr>
      <dsp:spPr>
        <a:xfrm>
          <a:off x="6387043" y="57884"/>
          <a:ext cx="1986657" cy="609598"/>
        </a:xfrm>
        <a:prstGeom prst="roundRect">
          <a:avLst>
            <a:gd name="adj" fmla="val 10000"/>
          </a:avLst>
        </a:prstGeom>
        <a:solidFill>
          <a:schemeClr val="accent2">
            <a:shade val="50000"/>
            <a:hueOff val="70712"/>
            <a:satOff val="8781"/>
            <a:lumOff val="2447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/>
            <a:t>Шаг 3</a:t>
          </a:r>
          <a:endParaRPr lang="ru-RU" sz="1600" b="1" kern="1200" dirty="0"/>
        </a:p>
      </dsp:txBody>
      <dsp:txXfrm>
        <a:off x="6387043" y="57884"/>
        <a:ext cx="1986657" cy="406399"/>
      </dsp:txXfrm>
    </dsp:sp>
    <dsp:sp modelId="{522C3BC6-C610-4958-80DD-5D69574F7839}">
      <dsp:nvSpPr>
        <dsp:cNvPr id="0" name=""/>
        <dsp:cNvSpPr/>
      </dsp:nvSpPr>
      <dsp:spPr>
        <a:xfrm>
          <a:off x="6793949" y="464283"/>
          <a:ext cx="1986657" cy="990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50000"/>
              <a:hueOff val="61993"/>
              <a:satOff val="9157"/>
              <a:lumOff val="226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проверяет заявление и прилагаемые документы  на соответствие  требованиям Порядка и отсутствие оснований для отказа</a:t>
          </a:r>
          <a:endParaRPr lang="ru-RU" sz="1100" kern="1200" dirty="0"/>
        </a:p>
      </dsp:txBody>
      <dsp:txXfrm>
        <a:off x="6822945" y="493279"/>
        <a:ext cx="1928665" cy="93200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14C449-8B6F-41D8-A93F-8E909D8157F7}">
      <dsp:nvSpPr>
        <dsp:cNvPr id="0" name=""/>
        <dsp:cNvSpPr/>
      </dsp:nvSpPr>
      <dsp:spPr>
        <a:xfrm>
          <a:off x="72014" y="0"/>
          <a:ext cx="1986657" cy="60259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/>
            <a:t>Шаг 1</a:t>
          </a:r>
          <a:endParaRPr lang="ru-RU" sz="1600" b="1" kern="1200" dirty="0"/>
        </a:p>
      </dsp:txBody>
      <dsp:txXfrm>
        <a:off x="72014" y="0"/>
        <a:ext cx="1986657" cy="401732"/>
      </dsp:txXfrm>
    </dsp:sp>
    <dsp:sp modelId="{2FC090AB-EDF0-4C60-803F-2458AE5EFC9C}">
      <dsp:nvSpPr>
        <dsp:cNvPr id="0" name=""/>
        <dsp:cNvSpPr/>
      </dsp:nvSpPr>
      <dsp:spPr>
        <a:xfrm>
          <a:off x="411274" y="407535"/>
          <a:ext cx="1986657" cy="1252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chemeClr val="bg2">
                  <a:lumMod val="25000"/>
                </a:schemeClr>
              </a:solidFill>
            </a:rPr>
            <a:t>Территориальное управление </a:t>
          </a:r>
          <a:r>
            <a:rPr lang="ru-RU" sz="1200" kern="1200" dirty="0" smtClean="0"/>
            <a:t>составляет и направляет Заявителю проект договора пользования в двух экземплярах </a:t>
          </a:r>
          <a:endParaRPr lang="ru-RU" sz="1200" kern="1200" dirty="0"/>
        </a:p>
      </dsp:txBody>
      <dsp:txXfrm>
        <a:off x="447967" y="444228"/>
        <a:ext cx="1913271" cy="1179414"/>
      </dsp:txXfrm>
    </dsp:sp>
    <dsp:sp modelId="{3EE5971C-08AD-46CD-BD5B-EB6294A84D52}">
      <dsp:nvSpPr>
        <dsp:cNvPr id="0" name=""/>
        <dsp:cNvSpPr/>
      </dsp:nvSpPr>
      <dsp:spPr>
        <a:xfrm rot="6387">
          <a:off x="2342930" y="-43510"/>
          <a:ext cx="602629" cy="4946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2342930" y="55276"/>
        <a:ext cx="454243" cy="296772"/>
      </dsp:txXfrm>
    </dsp:sp>
    <dsp:sp modelId="{92D3D836-5AC2-45B6-B958-C54DC9CB6B20}">
      <dsp:nvSpPr>
        <dsp:cNvPr id="0" name=""/>
        <dsp:cNvSpPr/>
      </dsp:nvSpPr>
      <dsp:spPr>
        <a:xfrm>
          <a:off x="3195706" y="5803"/>
          <a:ext cx="1986657" cy="60259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Шаг 2</a:t>
          </a:r>
          <a:endParaRPr lang="ru-RU" kern="1200" dirty="0"/>
        </a:p>
      </dsp:txBody>
      <dsp:txXfrm>
        <a:off x="3195706" y="5803"/>
        <a:ext cx="1986657" cy="401732"/>
      </dsp:txXfrm>
    </dsp:sp>
    <dsp:sp modelId="{67AD6163-AF17-49A8-ACCF-E86E26F826F8}">
      <dsp:nvSpPr>
        <dsp:cNvPr id="0" name=""/>
        <dsp:cNvSpPr/>
      </dsp:nvSpPr>
      <dsp:spPr>
        <a:xfrm>
          <a:off x="3602612" y="407535"/>
          <a:ext cx="1986657" cy="1252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chemeClr val="accent3">
                  <a:lumMod val="50000"/>
                </a:schemeClr>
              </a:solidFill>
              <a:latin typeface="+mn-lt"/>
            </a:rPr>
            <a:t>Заявитель </a:t>
          </a:r>
          <a:r>
            <a:rPr lang="ru-RU" sz="1200" kern="1200" dirty="0" smtClean="0">
              <a:solidFill>
                <a:srgbClr val="5F661C"/>
              </a:solidFill>
              <a:latin typeface="+mn-lt"/>
            </a:rPr>
            <a:t>подписывает оба экземпляра проекта договора и  направляет их с приложением  необходимых документов.</a:t>
          </a:r>
          <a:r>
            <a:rPr lang="ru-RU" sz="1200" kern="1200" dirty="0" smtClean="0">
              <a:latin typeface="+mn-lt"/>
            </a:rPr>
            <a:t> </a:t>
          </a:r>
          <a:endParaRPr lang="ru-RU" sz="1200" kern="1200" dirty="0">
            <a:latin typeface="+mn-lt"/>
          </a:endParaRPr>
        </a:p>
      </dsp:txBody>
      <dsp:txXfrm>
        <a:off x="3639305" y="444228"/>
        <a:ext cx="1913271" cy="1179414"/>
      </dsp:txXfrm>
    </dsp:sp>
    <dsp:sp modelId="{5C7E521F-D379-4174-8DCB-D895ECF4C01A}">
      <dsp:nvSpPr>
        <dsp:cNvPr id="0" name=""/>
        <dsp:cNvSpPr/>
      </dsp:nvSpPr>
      <dsp:spPr>
        <a:xfrm>
          <a:off x="5483533" y="-40640"/>
          <a:ext cx="638480" cy="4946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5483533" y="58284"/>
        <a:ext cx="490094" cy="296772"/>
      </dsp:txXfrm>
    </dsp:sp>
    <dsp:sp modelId="{8892265B-2B6F-4CB4-9FAB-B155DE61EE2B}">
      <dsp:nvSpPr>
        <dsp:cNvPr id="0" name=""/>
        <dsp:cNvSpPr/>
      </dsp:nvSpPr>
      <dsp:spPr>
        <a:xfrm>
          <a:off x="6387043" y="5803"/>
          <a:ext cx="1986657" cy="602599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bg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Шаг 3</a:t>
          </a:r>
          <a:endParaRPr lang="ru-RU" sz="1600" b="1" kern="1200" dirty="0"/>
        </a:p>
      </dsp:txBody>
      <dsp:txXfrm>
        <a:off x="6387043" y="5803"/>
        <a:ext cx="1986657" cy="401732"/>
      </dsp:txXfrm>
    </dsp:sp>
    <dsp:sp modelId="{522C3BC6-C610-4958-80DD-5D69574F7839}">
      <dsp:nvSpPr>
        <dsp:cNvPr id="0" name=""/>
        <dsp:cNvSpPr/>
      </dsp:nvSpPr>
      <dsp:spPr>
        <a:xfrm>
          <a:off x="6793949" y="407535"/>
          <a:ext cx="1986657" cy="1252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chemeClr val="bg2">
                  <a:lumMod val="25000"/>
                </a:schemeClr>
              </a:solidFill>
              <a:latin typeface="+mn-lt"/>
            </a:rPr>
            <a:t>Территориальное управление </a:t>
          </a:r>
          <a:r>
            <a:rPr lang="ru-RU" sz="1200" kern="1200" dirty="0" smtClean="0">
              <a:solidFill>
                <a:schemeClr val="bg2">
                  <a:lumMod val="10000"/>
                </a:schemeClr>
              </a:solidFill>
              <a:latin typeface="+mn-lt"/>
              <a:cs typeface="Arial" pitchFamily="34" charset="0"/>
            </a:rPr>
            <a:t>подписывает оба экземпляра Договора  и  передает заявителю один экземпляр</a:t>
          </a:r>
          <a:endParaRPr lang="ru-RU" sz="1200" kern="1200" dirty="0">
            <a:latin typeface="+mn-lt"/>
          </a:endParaRPr>
        </a:p>
      </dsp:txBody>
      <dsp:txXfrm>
        <a:off x="6830642" y="444228"/>
        <a:ext cx="1913271" cy="117941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A865C5-B77C-49DC-868A-1D0D09C47D19}">
      <dsp:nvSpPr>
        <dsp:cNvPr id="0" name=""/>
        <dsp:cNvSpPr/>
      </dsp:nvSpPr>
      <dsp:spPr>
        <a:xfrm>
          <a:off x="42400" y="0"/>
          <a:ext cx="6708985" cy="8621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Назначить сотрудника территориального управления  Росрыболовства, курирующего  работы  по формированию и предоставлению рыбоводных участков договора без торгов организациям, имеющим право заключения договора пользования рыбоводным участком, предусмотренное частью 3 статьи 21 ФЗ «Об аквакультуре </a:t>
          </a:r>
          <a:r>
            <a:rPr lang="en-US" sz="1000" kern="1200" dirty="0" smtClean="0"/>
            <a:t>&lt;…&gt;</a:t>
          </a:r>
          <a:r>
            <a:rPr lang="ru-RU" sz="1000" kern="1200" dirty="0" smtClean="0"/>
            <a:t>»</a:t>
          </a:r>
          <a:endParaRPr lang="ru-RU" sz="1000" kern="1200" dirty="0"/>
        </a:p>
      </dsp:txBody>
      <dsp:txXfrm>
        <a:off x="67651" y="25251"/>
        <a:ext cx="5677793" cy="811642"/>
      </dsp:txXfrm>
    </dsp:sp>
    <dsp:sp modelId="{0C1CEEDB-9E47-4049-833A-66E3ADA59D6B}">
      <dsp:nvSpPr>
        <dsp:cNvPr id="0" name=""/>
        <dsp:cNvSpPr/>
      </dsp:nvSpPr>
      <dsp:spPr>
        <a:xfrm>
          <a:off x="500995" y="981886"/>
          <a:ext cx="6708985" cy="8621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Подготовить информационные материалы , разъясняющие  процедуры определения границ и заключения договора без торгов, а также подготовить варианты предложений об определении границ рыбоводных участков с расчетом стоимости платы за пользование рыбоводным участком. </a:t>
          </a:r>
          <a:endParaRPr lang="ru-RU" sz="1000" kern="1200" dirty="0"/>
        </a:p>
      </dsp:txBody>
      <dsp:txXfrm>
        <a:off x="526246" y="1007137"/>
        <a:ext cx="5597093" cy="811642"/>
      </dsp:txXfrm>
    </dsp:sp>
    <dsp:sp modelId="{B8C6522A-84A4-4EAB-9094-751ACACD0B87}">
      <dsp:nvSpPr>
        <dsp:cNvPr id="0" name=""/>
        <dsp:cNvSpPr/>
      </dsp:nvSpPr>
      <dsp:spPr>
        <a:xfrm>
          <a:off x="1001991" y="1963773"/>
          <a:ext cx="6708985" cy="8621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Организовать рабочую встречу  с представителями организаций, имеющих право заключения договора пользования рыбоводным участком, предусмотренного частью 3 статьи 21 ФЗ «Об аквакультуре </a:t>
          </a:r>
          <a:r>
            <a:rPr lang="en-US" sz="1000" kern="1200" dirty="0" smtClean="0"/>
            <a:t>&lt;…&gt;</a:t>
          </a:r>
          <a:r>
            <a:rPr lang="ru-RU" sz="1000" kern="1200" dirty="0" smtClean="0"/>
            <a:t>»,  с участием  представителей региональной научной  организации, а также сотрудников органа исполнительной власти субъекта РФ, в компетенцию которого входит организация работ по определению границ РВУ.</a:t>
          </a:r>
          <a:endParaRPr lang="ru-RU" sz="1000" kern="1200" dirty="0"/>
        </a:p>
      </dsp:txBody>
      <dsp:txXfrm>
        <a:off x="1027242" y="1989024"/>
        <a:ext cx="5597093" cy="811642"/>
      </dsp:txXfrm>
    </dsp:sp>
    <dsp:sp modelId="{5208E04E-0977-4A19-B153-6D00C5BF7541}">
      <dsp:nvSpPr>
        <dsp:cNvPr id="0" name=""/>
        <dsp:cNvSpPr/>
      </dsp:nvSpPr>
      <dsp:spPr>
        <a:xfrm>
          <a:off x="1502986" y="2945660"/>
          <a:ext cx="6708985" cy="8621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На рабочей встрече необходимо разъяснить  порядок заключения договора, дать рекомендации по определению границ РВУ, ознакомить с вариантами предложений об определении границ РВУ, а также рекомендовать срок подачи предложений о границах рыбоводных участков.</a:t>
          </a:r>
          <a:endParaRPr lang="ru-RU" sz="1000" kern="1200" dirty="0"/>
        </a:p>
      </dsp:txBody>
      <dsp:txXfrm>
        <a:off x="1528237" y="2970911"/>
        <a:ext cx="5597093" cy="811642"/>
      </dsp:txXfrm>
    </dsp:sp>
    <dsp:sp modelId="{1A285F96-B4B9-4EDE-BA4F-866E80A51036}">
      <dsp:nvSpPr>
        <dsp:cNvPr id="0" name=""/>
        <dsp:cNvSpPr/>
      </dsp:nvSpPr>
      <dsp:spPr>
        <a:xfrm>
          <a:off x="2003982" y="3927547"/>
          <a:ext cx="6708985" cy="8621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В организации, представители которых отсутствовали на рабочей встрече, направить почтовым отправлением информационные материалы  с указанием  рекомендованного срока подачи предложений.</a:t>
          </a:r>
          <a:endParaRPr lang="ru-RU" sz="1000" kern="1200" dirty="0"/>
        </a:p>
      </dsp:txBody>
      <dsp:txXfrm>
        <a:off x="2029233" y="3952798"/>
        <a:ext cx="5597093" cy="811642"/>
      </dsp:txXfrm>
    </dsp:sp>
    <dsp:sp modelId="{BEFCCD4A-9347-458D-827A-4E77D96F4B33}">
      <dsp:nvSpPr>
        <dsp:cNvPr id="0" name=""/>
        <dsp:cNvSpPr/>
      </dsp:nvSpPr>
      <dsp:spPr>
        <a:xfrm>
          <a:off x="6148591" y="629844"/>
          <a:ext cx="560393" cy="56039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>
        <a:off x="6274679" y="629844"/>
        <a:ext cx="308217" cy="421696"/>
      </dsp:txXfrm>
    </dsp:sp>
    <dsp:sp modelId="{CC8B05B8-44FB-42F6-BD32-6C9C306519DB}">
      <dsp:nvSpPr>
        <dsp:cNvPr id="0" name=""/>
        <dsp:cNvSpPr/>
      </dsp:nvSpPr>
      <dsp:spPr>
        <a:xfrm>
          <a:off x="6649587" y="1611731"/>
          <a:ext cx="560393" cy="56039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>
        <a:off x="6775675" y="1611731"/>
        <a:ext cx="308217" cy="421696"/>
      </dsp:txXfrm>
    </dsp:sp>
    <dsp:sp modelId="{B9A30278-6AC9-407F-BF9B-7FBA6AE33806}">
      <dsp:nvSpPr>
        <dsp:cNvPr id="0" name=""/>
        <dsp:cNvSpPr/>
      </dsp:nvSpPr>
      <dsp:spPr>
        <a:xfrm>
          <a:off x="7150582" y="2579249"/>
          <a:ext cx="560393" cy="56039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>
        <a:off x="7276670" y="2579249"/>
        <a:ext cx="308217" cy="421696"/>
      </dsp:txXfrm>
    </dsp:sp>
    <dsp:sp modelId="{997528AB-06AE-4F7E-B056-A8CB6869543D}">
      <dsp:nvSpPr>
        <dsp:cNvPr id="0" name=""/>
        <dsp:cNvSpPr/>
      </dsp:nvSpPr>
      <dsp:spPr>
        <a:xfrm>
          <a:off x="7651578" y="3570715"/>
          <a:ext cx="560393" cy="56039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>
        <a:off x="7777666" y="3570715"/>
        <a:ext cx="308217" cy="42169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A1F51A-779A-4309-9DC6-27454D3C8C65}">
      <dsp:nvSpPr>
        <dsp:cNvPr id="0" name=""/>
        <dsp:cNvSpPr/>
      </dsp:nvSpPr>
      <dsp:spPr>
        <a:xfrm>
          <a:off x="621" y="232099"/>
          <a:ext cx="2673507" cy="3208209"/>
        </a:xfrm>
        <a:prstGeom prst="roundRect">
          <a:avLst>
            <a:gd name="adj" fmla="val 5000"/>
          </a:avLst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2870" rIns="133350" bIns="0" numCol="1" spcCol="1270" anchor="t" anchorCtr="0">
          <a:noAutofit/>
        </a:bodyPr>
        <a:lstStyle/>
        <a:p>
          <a:pPr lvl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 dirty="0">
            <a:solidFill>
              <a:schemeClr val="bg2">
                <a:lumMod val="25000"/>
              </a:schemeClr>
            </a:solidFill>
          </a:endParaRPr>
        </a:p>
      </dsp:txBody>
      <dsp:txXfrm rot="16200000">
        <a:off x="-1047393" y="1280114"/>
        <a:ext cx="2630731" cy="534701"/>
      </dsp:txXfrm>
    </dsp:sp>
    <dsp:sp modelId="{D943DFAB-44CB-4F91-914F-B381CF8283D8}">
      <dsp:nvSpPr>
        <dsp:cNvPr id="0" name=""/>
        <dsp:cNvSpPr/>
      </dsp:nvSpPr>
      <dsp:spPr>
        <a:xfrm>
          <a:off x="535322" y="232099"/>
          <a:ext cx="1991763" cy="320820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>
            <a:solidFill>
              <a:schemeClr val="bg2">
                <a:lumMod val="25000"/>
              </a:schemeClr>
            </a:solidFill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2">
                  <a:lumMod val="25000"/>
                </a:schemeClr>
              </a:solidFill>
            </a:rPr>
            <a:t>При рассмотрении предложений о границах рыбоводного участка  проводить работу с  инициатором  по приведению предложения в соответствие требованиям действующего  законодательства </a:t>
          </a:r>
          <a:endParaRPr lang="ru-RU" sz="1600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535322" y="232099"/>
        <a:ext cx="1991763" cy="3208209"/>
      </dsp:txXfrm>
    </dsp:sp>
    <dsp:sp modelId="{ECA9BC65-0599-47B0-A66E-59B93A3822B3}">
      <dsp:nvSpPr>
        <dsp:cNvPr id="0" name=""/>
        <dsp:cNvSpPr/>
      </dsp:nvSpPr>
      <dsp:spPr>
        <a:xfrm>
          <a:off x="2767702" y="232099"/>
          <a:ext cx="2673507" cy="3208209"/>
        </a:xfrm>
        <a:prstGeom prst="roundRect">
          <a:avLst>
            <a:gd name="adj" fmla="val 5000"/>
          </a:avLst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2870" rIns="133350" bIns="0" numCol="1" spcCol="1270" anchor="t" anchorCtr="0">
          <a:noAutofit/>
        </a:bodyPr>
        <a:lstStyle/>
        <a:p>
          <a:pPr lvl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 dirty="0">
            <a:solidFill>
              <a:schemeClr val="bg2">
                <a:lumMod val="25000"/>
              </a:schemeClr>
            </a:solidFill>
          </a:endParaRPr>
        </a:p>
      </dsp:txBody>
      <dsp:txXfrm rot="16200000">
        <a:off x="1719686" y="1280114"/>
        <a:ext cx="2630731" cy="534701"/>
      </dsp:txXfrm>
    </dsp:sp>
    <dsp:sp modelId="{4DE9B25A-53A6-425E-8211-E8132B01FB70}">
      <dsp:nvSpPr>
        <dsp:cNvPr id="0" name=""/>
        <dsp:cNvSpPr/>
      </dsp:nvSpPr>
      <dsp:spPr>
        <a:xfrm rot="5400000">
          <a:off x="2545385" y="2781237"/>
          <a:ext cx="471368" cy="401026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0E0A83-DB8A-496A-A1FF-0753B14DBECA}">
      <dsp:nvSpPr>
        <dsp:cNvPr id="0" name=""/>
        <dsp:cNvSpPr/>
      </dsp:nvSpPr>
      <dsp:spPr>
        <a:xfrm>
          <a:off x="3302403" y="232099"/>
          <a:ext cx="1991763" cy="320820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>
            <a:solidFill>
              <a:schemeClr val="bg2">
                <a:lumMod val="25000"/>
              </a:schemeClr>
            </a:solidFill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2">
                  <a:lumMod val="25000"/>
                </a:schemeClr>
              </a:solidFill>
            </a:rPr>
            <a:t>При организации заседания комиссии пригласить представителей юридических лиц (без права голосования, что предусмотрено п. 14  Порядка деятельности комиссии по определению границ рыбоводных участков) </a:t>
          </a:r>
          <a:endParaRPr lang="ru-RU" sz="1600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3302403" y="232099"/>
        <a:ext cx="1991763" cy="3208209"/>
      </dsp:txXfrm>
    </dsp:sp>
    <dsp:sp modelId="{4F8D76A2-D407-4116-A8EC-5EFBB1CB577E}">
      <dsp:nvSpPr>
        <dsp:cNvPr id="0" name=""/>
        <dsp:cNvSpPr/>
      </dsp:nvSpPr>
      <dsp:spPr>
        <a:xfrm>
          <a:off x="5534782" y="232099"/>
          <a:ext cx="2673507" cy="3208209"/>
        </a:xfrm>
        <a:prstGeom prst="roundRect">
          <a:avLst>
            <a:gd name="adj" fmla="val 5000"/>
          </a:avLst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2870" rIns="133350" bIns="0" numCol="1" spcCol="1270" anchor="t" anchorCtr="0">
          <a:noAutofit/>
        </a:bodyPr>
        <a:lstStyle/>
        <a:p>
          <a:pPr lvl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 dirty="0">
            <a:solidFill>
              <a:schemeClr val="bg2">
                <a:lumMod val="25000"/>
              </a:schemeClr>
            </a:solidFill>
          </a:endParaRPr>
        </a:p>
      </dsp:txBody>
      <dsp:txXfrm rot="16200000">
        <a:off x="4486767" y="1280114"/>
        <a:ext cx="2630731" cy="534701"/>
      </dsp:txXfrm>
    </dsp:sp>
    <dsp:sp modelId="{AD0D2F56-B17E-459B-856A-B9D8EFF69243}">
      <dsp:nvSpPr>
        <dsp:cNvPr id="0" name=""/>
        <dsp:cNvSpPr/>
      </dsp:nvSpPr>
      <dsp:spPr>
        <a:xfrm rot="5400000">
          <a:off x="5312465" y="2781237"/>
          <a:ext cx="471368" cy="401026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3C4061-0928-4BE5-B949-20EBB297E77F}">
      <dsp:nvSpPr>
        <dsp:cNvPr id="0" name=""/>
        <dsp:cNvSpPr/>
      </dsp:nvSpPr>
      <dsp:spPr>
        <a:xfrm>
          <a:off x="6069484" y="232099"/>
          <a:ext cx="1991763" cy="320820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>
            <a:solidFill>
              <a:schemeClr val="bg2">
                <a:lumMod val="25000"/>
              </a:schemeClr>
            </a:solidFill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2">
                  <a:lumMod val="25000"/>
                </a:schemeClr>
              </a:solidFill>
            </a:rPr>
            <a:t>Уведомить инициаторов формирования рыбоводного участка о принятии нормативно-правового акта  об определении границ не позднее 1 рабочего дня  после его подписания. </a:t>
          </a:r>
          <a:endParaRPr lang="ru-RU" sz="1600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6069484" y="232099"/>
        <a:ext cx="1991763" cy="32082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351" cy="4960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729" y="1"/>
            <a:ext cx="2946351" cy="4960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C355C7-D104-4A3E-8511-A6BB337319BC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28959"/>
            <a:ext cx="2946351" cy="4960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729" y="9428959"/>
            <a:ext cx="2946351" cy="4960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368FAA-723E-4653-9964-FA19952352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86100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E40A0B-E9BE-42DE-80B6-B1C9CA38A408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85D705-4CE1-4F04-A985-48C09EA1D1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8564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5D705-4CE1-4F04-A985-48C09EA1D1D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836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94ACA-9D97-4D0A-B70C-145F5F464508}" type="datetime1">
              <a:rPr lang="ru-RU" smtClean="0"/>
              <a:t>22.11.2019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4DBBF-7161-4F77-9C03-F55B135F4A95}" type="datetime1">
              <a:rPr lang="ru-RU" smtClean="0"/>
              <a:t>22.11.2019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7BC34-C5D0-4C8C-A6D6-2F25F3ED1AC5}" type="datetime1">
              <a:rPr lang="ru-RU" smtClean="0"/>
              <a:t>22.11.2019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9F65D-3677-44BA-9146-4AFF942F654E}" type="datetime1">
              <a:rPr lang="ru-RU" smtClean="0"/>
              <a:t>22.11.2019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CE1F8-F2A1-47EA-8D3B-B69D1763511E}" type="datetime1">
              <a:rPr lang="ru-RU" smtClean="0"/>
              <a:t>22.11.2019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4E96B-4FF4-4414-B3B7-358EFA1D4723}" type="datetime1">
              <a:rPr lang="ru-RU" smtClean="0"/>
              <a:t>22.11.2019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758BA-FAA3-41E6-9A94-5DBEA62F463A}" type="datetime1">
              <a:rPr lang="ru-RU" smtClean="0"/>
              <a:t>22.11.2019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27934-3D83-46A0-8832-BE9FCFEEC52A}" type="datetime1">
              <a:rPr lang="ru-RU" smtClean="0"/>
              <a:t>22.11.2019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AD7D4-EC88-41B3-9E31-5018DD172CFB}" type="datetime1">
              <a:rPr lang="ru-RU" smtClean="0"/>
              <a:t>22.11.2019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AB732-D839-4A05-9CA3-6281B64B6C86}" type="datetime1">
              <a:rPr lang="ru-RU" smtClean="0"/>
              <a:t>22.11.2019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4E8D5-9C6B-4335-84A2-45D2520C8D9C}" type="datetime1">
              <a:rPr lang="ru-RU" smtClean="0"/>
              <a:t>22.11.2019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D146CA-0F70-44AB-82DD-7585865B2DAD}" type="datetime1">
              <a:rPr lang="ru-RU" smtClean="0"/>
              <a:t>22.11.2019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7.png"/><Relationship Id="rId7" Type="http://schemas.openxmlformats.org/officeDocument/2006/relationships/diagramLayout" Target="../diagrams/layout3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3.xml"/><Relationship Id="rId5" Type="http://schemas.microsoft.com/office/2007/relationships/hdphoto" Target="../media/hdphoto2.wdp"/><Relationship Id="rId10" Type="http://schemas.microsoft.com/office/2007/relationships/diagramDrawing" Target="../diagrams/drawing3.xml"/><Relationship Id="rId4" Type="http://schemas.openxmlformats.org/officeDocument/2006/relationships/image" Target="../media/image8.png"/><Relationship Id="rId9" Type="http://schemas.openxmlformats.org/officeDocument/2006/relationships/diagramColors" Target="../diagrams/colors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16632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Реализация права заключения договора пользования рыбоводным участком, предусмотренного частью 3 статьи 21 ФЗ «Об аквакультуре 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&lt;…&gt;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», включает две основных фазы: </a:t>
            </a:r>
            <a:endParaRPr lang="ru-RU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83568" y="4293096"/>
            <a:ext cx="8208912" cy="2088232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151043"/>
            <a:ext cx="1152128" cy="115212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619672" y="4365104"/>
            <a:ext cx="72008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C00000"/>
                </a:solidFill>
              </a:rPr>
              <a:t>Границы рыбоводных участков определяются </a:t>
            </a:r>
            <a:r>
              <a:rPr lang="ru-RU" sz="1400" dirty="0">
                <a:solidFill>
                  <a:srgbClr val="C00000"/>
                </a:solidFill>
              </a:rPr>
              <a:t>на водном объекте, на котором осуществлялось искусственное воспроизводство анадромных видов рыб за счет собственных </a:t>
            </a:r>
            <a:r>
              <a:rPr lang="ru-RU" sz="1400" dirty="0" smtClean="0">
                <a:solidFill>
                  <a:srgbClr val="C00000"/>
                </a:solidFill>
              </a:rPr>
              <a:t>средств.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C00000"/>
                </a:solidFill>
              </a:rPr>
              <a:t>Во избежание конфликтов интересов  целесообразно определение границ  рыбоводного участка, включающего  </a:t>
            </a:r>
            <a:r>
              <a:rPr lang="ru-RU" sz="1400" b="1" u="sng" dirty="0" smtClean="0">
                <a:solidFill>
                  <a:srgbClr val="C00000"/>
                </a:solidFill>
              </a:rPr>
              <a:t>либо всю акваторию реки, либо акваторию  от рыбоводного завода  до устья водотока.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C00000"/>
                </a:solidFill>
              </a:rPr>
              <a:t>Заявление о заключении договора  пользования рыбоводным участком должно быть подано не позднее 1 месяца с момента определения его границ.</a:t>
            </a:r>
            <a:endParaRPr lang="ru-RU" sz="1400" dirty="0">
              <a:solidFill>
                <a:srgbClr val="C00000"/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175517585"/>
              </p:ext>
            </p:extLst>
          </p:nvPr>
        </p:nvGraphicFramePr>
        <p:xfrm>
          <a:off x="633752" y="1486747"/>
          <a:ext cx="8308544" cy="266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29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" t="8093" r="11977" b="4444"/>
          <a:stretch/>
        </p:blipFill>
        <p:spPr bwMode="auto">
          <a:xfrm>
            <a:off x="358058" y="2204864"/>
            <a:ext cx="7800521" cy="1556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/>
          </a:p>
        </p:txBody>
      </p:sp>
      <p:cxnSp>
        <p:nvCxnSpPr>
          <p:cNvPr id="8" name="Соединительная линия уступом 7"/>
          <p:cNvCxnSpPr>
            <a:stCxn id="7" idx="1"/>
          </p:cNvCxnSpPr>
          <p:nvPr/>
        </p:nvCxnSpPr>
        <p:spPr>
          <a:xfrm rot="10800000" flipH="1" flipV="1">
            <a:off x="361987" y="1826249"/>
            <a:ext cx="139286" cy="1458734"/>
          </a:xfrm>
          <a:prstGeom prst="bentConnector4">
            <a:avLst>
              <a:gd name="adj1" fmla="val -164123"/>
              <a:gd name="adj2" fmla="val 112347"/>
            </a:avLst>
          </a:prstGeom>
          <a:ln w="19050">
            <a:solidFill>
              <a:schemeClr val="accent3">
                <a:lumMod val="5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5167327" y="1333235"/>
            <a:ext cx="2088232" cy="9784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6350">
            <a:solidFill>
              <a:schemeClr val="accent3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rgbClr val="5F661C"/>
                </a:solidFill>
                <a:latin typeface="Arial Black" pitchFamily="34" charset="0"/>
                <a:cs typeface="Arial" pitchFamily="34" charset="0"/>
              </a:rPr>
              <a:t>4. </a:t>
            </a:r>
            <a:r>
              <a:rPr lang="ru-RU" sz="1100" dirty="0">
                <a:solidFill>
                  <a:srgbClr val="5F661C"/>
                </a:solidFill>
                <a:latin typeface="Arial Narrow" pitchFamily="34" charset="0"/>
              </a:rPr>
              <a:t>подписывает оба экземпляра проекта Договора и  направляет их с приложением  необходимых документов.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4139953" y="4793369"/>
            <a:ext cx="2088232" cy="1583728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 Black" pitchFamily="34" charset="0"/>
                <a:cs typeface="Arial" pitchFamily="34" charset="0"/>
              </a:rPr>
              <a:t>3. 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  <a:cs typeface="Arial" pitchFamily="34" charset="0"/>
              </a:rPr>
              <a:t>при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  <a:cs typeface="Arial" pitchFamily="34" charset="0"/>
              </a:rPr>
              <a:t>отсутствии оснований для отказа составляет проект договора в двух экземплярах, готовит сопроводительное письмо и направляет их Заявителю.</a:t>
            </a:r>
          </a:p>
          <a:p>
            <a:endParaRPr lang="ru-RU" sz="800" dirty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6449681" y="4797603"/>
            <a:ext cx="2370792" cy="1583728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 Black" pitchFamily="34" charset="0"/>
                <a:cs typeface="Arial" pitchFamily="34" charset="0"/>
              </a:rPr>
              <a:t>5. 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  <a:cs typeface="Arial" pitchFamily="34" charset="0"/>
              </a:rPr>
              <a:t>подписывает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  <a:cs typeface="Arial" pitchFamily="34" charset="0"/>
              </a:rPr>
              <a:t>оба экземпляра договора пользования РВУ,  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  <a:cs typeface="Arial" pitchFamily="34" charset="0"/>
              </a:rPr>
              <a:t>на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  <a:cs typeface="Arial" pitchFamily="34" charset="0"/>
              </a:rPr>
              <a:t>оригинале договора на искусственное воспроизводство проставляет  штамп «переоформлен» и  передает заявителю один экземпляр Договора пользования РВУ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  <a:cs typeface="Arial" pitchFamily="34" charset="0"/>
              </a:rPr>
              <a:t>.</a:t>
            </a:r>
            <a:endParaRPr lang="ru-RU" sz="1200" dirty="0">
              <a:solidFill>
                <a:schemeClr val="bg2">
                  <a:lumMod val="10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323528" y="831420"/>
            <a:ext cx="2376264" cy="3706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ЗАЯВИТЕЛЬ: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76" name="Рисунок 75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6672"/>
            <a:ext cx="531322" cy="686934"/>
          </a:xfrm>
          <a:prstGeom prst="rect">
            <a:avLst/>
          </a:prstGeom>
        </p:spPr>
      </p:pic>
      <p:cxnSp>
        <p:nvCxnSpPr>
          <p:cNvPr id="30" name="Прямая со стрелкой 29"/>
          <p:cNvCxnSpPr/>
          <p:nvPr/>
        </p:nvCxnSpPr>
        <p:spPr>
          <a:xfrm>
            <a:off x="4716016" y="3193071"/>
            <a:ext cx="0" cy="1600298"/>
          </a:xfrm>
          <a:prstGeom prst="straightConnector1">
            <a:avLst/>
          </a:prstGeom>
          <a:ln w="19050">
            <a:solidFill>
              <a:schemeClr val="bg2">
                <a:lumMod val="25000"/>
              </a:schemeClr>
            </a:solidFill>
            <a:prstDash val="dash"/>
            <a:headEnd type="none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endCxn id="33" idx="2"/>
          </p:cNvCxnSpPr>
          <p:nvPr/>
        </p:nvCxnSpPr>
        <p:spPr>
          <a:xfrm flipV="1">
            <a:off x="6211443" y="2311730"/>
            <a:ext cx="0" cy="245642"/>
          </a:xfrm>
          <a:prstGeom prst="straightConnector1">
            <a:avLst/>
          </a:prstGeom>
          <a:ln w="19050">
            <a:solidFill>
              <a:schemeClr val="accent3">
                <a:lumMod val="50000"/>
              </a:schemeClr>
            </a:solidFill>
            <a:prstDash val="dash"/>
            <a:headEnd type="none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7635077" y="2931846"/>
            <a:ext cx="0" cy="1865757"/>
          </a:xfrm>
          <a:prstGeom prst="straightConnector1">
            <a:avLst/>
          </a:prstGeom>
          <a:ln w="19050">
            <a:solidFill>
              <a:schemeClr val="bg2">
                <a:lumMod val="25000"/>
              </a:schemeClr>
            </a:solidFill>
            <a:prstDash val="dash"/>
            <a:headEnd type="none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1023096" y="4797600"/>
            <a:ext cx="2972841" cy="1583727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  <a:cs typeface="Arial" pitchFamily="34" charset="0"/>
              </a:rPr>
              <a:t>2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  <a:cs typeface="Arial" pitchFamily="34" charset="0"/>
              </a:rPr>
              <a:t>. 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  <a:cs typeface="Arial" pitchFamily="34" charset="0"/>
              </a:rPr>
              <a:t>рассматривает заявление и прилагаемые документы  на комплектность, на соответствие требованиям и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  <a:cs typeface="Arial" pitchFamily="34" charset="0"/>
              </a:rPr>
              <a:t>отсутствие оснований для отказа.</a:t>
            </a:r>
          </a:p>
          <a:p>
            <a:endParaRPr lang="ru-RU" sz="1000" dirty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79583" y="60407"/>
            <a:ext cx="8684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Общая схема заключения договора пользования РВУ</a:t>
            </a:r>
            <a:endParaRPr lang="ru-RU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09875" y="2319263"/>
            <a:ext cx="2746124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800" dirty="0" smtClean="0">
                <a:solidFill>
                  <a:srgbClr val="C00000"/>
                </a:solidFill>
              </a:rPr>
              <a:t>Подача заявления  по истечению  1 </a:t>
            </a:r>
            <a:r>
              <a:rPr lang="ru-RU" sz="800" dirty="0">
                <a:solidFill>
                  <a:srgbClr val="C00000"/>
                </a:solidFill>
              </a:rPr>
              <a:t>месяца с момента определения </a:t>
            </a:r>
            <a:r>
              <a:rPr lang="ru-RU" sz="800" dirty="0" smtClean="0">
                <a:solidFill>
                  <a:srgbClr val="C00000"/>
                </a:solidFill>
              </a:rPr>
              <a:t>границ рыбоводного участка является основанием для отказа в заключении договора</a:t>
            </a:r>
            <a:endParaRPr lang="ru-RU" sz="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61987" y="1340768"/>
            <a:ext cx="2088232" cy="97096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6350">
            <a:solidFill>
              <a:schemeClr val="accent3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rgbClr val="5F661C"/>
                </a:solidFill>
                <a:latin typeface="Arial Black" pitchFamily="34" charset="0"/>
                <a:cs typeface="Arial" pitchFamily="34" charset="0"/>
              </a:rPr>
              <a:t>1. </a:t>
            </a:r>
            <a:r>
              <a:rPr lang="ru-RU" sz="1100" dirty="0" smtClean="0">
                <a:solidFill>
                  <a:srgbClr val="5F661C"/>
                </a:solidFill>
                <a:latin typeface="Arial Narrow" pitchFamily="34" charset="0"/>
              </a:rPr>
              <a:t>обращается  </a:t>
            </a:r>
            <a:r>
              <a:rPr lang="ru-RU" sz="1100" dirty="0">
                <a:solidFill>
                  <a:srgbClr val="5F661C"/>
                </a:solidFill>
                <a:latin typeface="Arial Narrow" pitchFamily="34" charset="0"/>
              </a:rPr>
              <a:t>в Территориальное управление Росрыболовства</a:t>
            </a:r>
          </a:p>
          <a:p>
            <a:r>
              <a:rPr lang="ru-RU" sz="1100" dirty="0" smtClean="0">
                <a:solidFill>
                  <a:srgbClr val="5F661C"/>
                </a:solidFill>
                <a:latin typeface="Arial Narrow" pitchFamily="34" charset="0"/>
              </a:rPr>
              <a:t>с </a:t>
            </a:r>
            <a:r>
              <a:rPr lang="ru-RU" sz="1100" dirty="0">
                <a:solidFill>
                  <a:srgbClr val="5F661C"/>
                </a:solidFill>
                <a:latin typeface="Arial Narrow" pitchFamily="34" charset="0"/>
              </a:rPr>
              <a:t>заявлением и прилагаемыми </a:t>
            </a:r>
            <a:r>
              <a:rPr lang="ru-RU" sz="1100" dirty="0" smtClean="0">
                <a:solidFill>
                  <a:srgbClr val="5F661C"/>
                </a:solidFill>
                <a:latin typeface="Arial Narrow" pitchFamily="34" charset="0"/>
              </a:rPr>
              <a:t>              к </a:t>
            </a:r>
            <a:r>
              <a:rPr lang="ru-RU" sz="1100" dirty="0">
                <a:solidFill>
                  <a:srgbClr val="5F661C"/>
                </a:solidFill>
                <a:latin typeface="Arial Narrow" pitchFamily="34" charset="0"/>
              </a:rPr>
              <a:t>нему </a:t>
            </a:r>
            <a:r>
              <a:rPr lang="ru-RU" sz="1100" dirty="0" smtClean="0">
                <a:solidFill>
                  <a:srgbClr val="5F661C"/>
                </a:solidFill>
                <a:latin typeface="Arial Narrow" pitchFamily="34" charset="0"/>
              </a:rPr>
              <a:t>документами</a:t>
            </a:r>
            <a:endParaRPr lang="ru-RU" sz="1100" dirty="0">
              <a:solidFill>
                <a:srgbClr val="5F661C"/>
              </a:solidFill>
              <a:latin typeface="Arial Narrow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8244408" y="1903064"/>
            <a:ext cx="792088" cy="789797"/>
            <a:chOff x="8244408" y="1916832"/>
            <a:chExt cx="792088" cy="789797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77444" y1="39457" x2="77444" y2="39457"/>
                          <a14:foregroundMark x1="36000" y1="78152" x2="36000" y2="78152"/>
                          <a14:foregroundMark x1="8556" y1="41413" x2="8556" y2="41413"/>
                          <a14:foregroundMark x1="47111" y1="88043" x2="47111" y2="88043"/>
                          <a14:foregroundMark x1="20111" y1="72935" x2="20111" y2="72935"/>
                          <a14:foregroundMark x1="30444" y1="76739" x2="30444" y2="76739"/>
                          <a14:foregroundMark x1="93444" y1="33804" x2="93444" y2="3380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5728" y="1991130"/>
              <a:ext cx="699944" cy="715499"/>
            </a:xfrm>
            <a:prstGeom prst="rect">
              <a:avLst/>
            </a:prstGeom>
          </p:spPr>
        </p:pic>
        <p:sp>
          <p:nvSpPr>
            <p:cNvPr id="6" name="Скругленный прямоугольник 5"/>
            <p:cNvSpPr/>
            <p:nvPr/>
          </p:nvSpPr>
          <p:spPr>
            <a:xfrm>
              <a:off x="8244408" y="1916832"/>
              <a:ext cx="792088" cy="789797"/>
            </a:xfrm>
            <a:prstGeom prst="round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107504" y="3864724"/>
            <a:ext cx="2983812" cy="932879"/>
            <a:chOff x="76020" y="3864724"/>
            <a:chExt cx="2983812" cy="932879"/>
          </a:xfrm>
        </p:grpSpPr>
        <p:sp>
          <p:nvSpPr>
            <p:cNvPr id="45" name="Прямоугольник 44"/>
            <p:cNvSpPr/>
            <p:nvPr/>
          </p:nvSpPr>
          <p:spPr>
            <a:xfrm>
              <a:off x="76020" y="4066342"/>
              <a:ext cx="2983812" cy="7312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r>
                <a:rPr lang="ru-RU" sz="1400" b="1" dirty="0" smtClean="0">
                  <a:solidFill>
                    <a:schemeClr val="accent2">
                      <a:lumMod val="50000"/>
                    </a:schemeClr>
                  </a:solidFill>
                </a:rPr>
                <a:t>ТЕРРИТОРИАЛЬНОЕ УПРАВЛЕНИЕ РОСРЫБОЛОВСТВА:   </a:t>
              </a:r>
              <a:endParaRPr lang="ru-RU" sz="1400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grpSp>
          <p:nvGrpSpPr>
            <p:cNvPr id="10" name="Группа 9"/>
            <p:cNvGrpSpPr/>
            <p:nvPr/>
          </p:nvGrpSpPr>
          <p:grpSpPr>
            <a:xfrm>
              <a:off x="166976" y="3864724"/>
              <a:ext cx="601109" cy="462408"/>
              <a:chOff x="166976" y="3864724"/>
              <a:chExt cx="601109" cy="462408"/>
            </a:xfrm>
          </p:grpSpPr>
          <p:pic>
            <p:nvPicPr>
              <p:cNvPr id="80" name="Рисунок 79"/>
              <p:cNvPicPr>
                <a:picLocks noChangeAspect="1"/>
              </p:cNvPicPr>
              <p:nvPr/>
            </p:nvPicPr>
            <p:blipFill>
              <a:blip r:embed="rId6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6976" y="3864724"/>
                <a:ext cx="601109" cy="462408"/>
              </a:xfrm>
              <a:prstGeom prst="rect">
                <a:avLst/>
              </a:prstGeom>
            </p:spPr>
          </p:pic>
          <p:pic>
            <p:nvPicPr>
              <p:cNvPr id="28" name="Рисунок 27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aturation sat="66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8940" y="4005064"/>
                <a:ext cx="300935" cy="309248"/>
              </a:xfrm>
              <a:prstGeom prst="rect">
                <a:avLst/>
              </a:prstGeom>
            </p:spPr>
          </p:pic>
        </p:grpSp>
      </p:grpSp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11" y="2332821"/>
            <a:ext cx="360040" cy="36004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" name="Прямая со стрелкой 13"/>
          <p:cNvCxnSpPr/>
          <p:nvPr/>
        </p:nvCxnSpPr>
        <p:spPr>
          <a:xfrm>
            <a:off x="3059832" y="3284984"/>
            <a:ext cx="1" cy="1512616"/>
          </a:xfrm>
          <a:prstGeom prst="straightConnector1">
            <a:avLst/>
          </a:prstGeom>
          <a:ln w="19050">
            <a:solidFill>
              <a:schemeClr val="bg2">
                <a:lumMod val="25000"/>
              </a:schemeClr>
            </a:solidFill>
            <a:prstDash val="dash"/>
            <a:headEnd type="none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183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863080" y="94202"/>
            <a:ext cx="8280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Для обращения в территориальное управление  заявителю необходимо: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531322" cy="686934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2735796" y="3048437"/>
            <a:ext cx="4104456" cy="3332891"/>
          </a:xfrm>
          <a:prstGeom prst="roundRect">
            <a:avLst>
              <a:gd name="adj" fmla="val 8011"/>
            </a:avLst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61950" lvl="1" indent="-228600" algn="just">
              <a:buFont typeface="+mj-lt"/>
              <a:buAutoNum type="arabicPeriod"/>
            </a:pPr>
            <a:r>
              <a:rPr lang="ru-RU" sz="1000" dirty="0" smtClean="0"/>
              <a:t>Составить </a:t>
            </a:r>
            <a:r>
              <a:rPr lang="ru-RU" sz="1000" dirty="0"/>
              <a:t>заявление в соответствии со следующими </a:t>
            </a:r>
            <a:r>
              <a:rPr lang="ru-RU" sz="1000" dirty="0" smtClean="0"/>
              <a:t>требованиями пунктов 6, 8 и 18  Порядка:</a:t>
            </a:r>
            <a:endParaRPr lang="ru-RU" sz="1000" dirty="0"/>
          </a:p>
          <a:p>
            <a:pPr marL="542925" lvl="3" indent="-228600" algn="just">
              <a:buFont typeface="Wingdings" pitchFamily="2" charset="2"/>
              <a:buChar char="ü"/>
            </a:pPr>
            <a:r>
              <a:rPr lang="ru-RU" sz="1000" dirty="0"/>
              <a:t>содержание сведений, указанных в пункте 6 Порядка;</a:t>
            </a:r>
          </a:p>
          <a:p>
            <a:pPr marL="542925" lvl="3" indent="-228600" algn="just">
              <a:buFont typeface="Wingdings" pitchFamily="2" charset="2"/>
              <a:buChar char="ü"/>
            </a:pPr>
            <a:r>
              <a:rPr lang="ru-RU" sz="1000" dirty="0"/>
              <a:t>наличие описи прилагаемых к Заявлению  документов; </a:t>
            </a:r>
          </a:p>
          <a:p>
            <a:pPr marL="542925" lvl="3" indent="-228600" algn="just">
              <a:buFont typeface="Wingdings" pitchFamily="2" charset="2"/>
              <a:buChar char="ü"/>
            </a:pPr>
            <a:r>
              <a:rPr lang="ru-RU" sz="1000" dirty="0"/>
              <a:t>отсутствие в заявлении и документах подчисток, приписок, зачеркнутых слов и иных,  не оговоренных в документах, исправлений.</a:t>
            </a:r>
          </a:p>
          <a:p>
            <a:pPr marL="542925" lvl="3" indent="-228600" algn="just">
              <a:buFont typeface="Wingdings" pitchFamily="2" charset="2"/>
              <a:buChar char="ü"/>
            </a:pPr>
            <a:r>
              <a:rPr lang="ru-RU" sz="1000" dirty="0"/>
              <a:t>не допускается оформление заявления и документов на иностранных языках, а также  наличие  документов, исполненных карандашом</a:t>
            </a:r>
            <a:r>
              <a:rPr lang="ru-RU" sz="1000" dirty="0" smtClean="0"/>
              <a:t>, </a:t>
            </a:r>
            <a:r>
              <a:rPr lang="ru-RU" sz="1000" dirty="0"/>
              <a:t>документов с повреждениями, не позволяющими однозначно истолковать их содержание; </a:t>
            </a:r>
          </a:p>
          <a:p>
            <a:pPr marL="542925" lvl="3" indent="-228600" algn="just">
              <a:buFont typeface="Wingdings" pitchFamily="2" charset="2"/>
              <a:buChar char="ü"/>
            </a:pPr>
            <a:r>
              <a:rPr lang="ru-RU" sz="1000" dirty="0"/>
              <a:t>не допускается наличие в заявлении и прилагаемых к нему документах недостоверных или искаженных сведений.</a:t>
            </a:r>
          </a:p>
          <a:p>
            <a:pPr marL="361950" lvl="1" indent="-228600" algn="just">
              <a:buFont typeface="+mj-lt"/>
              <a:buAutoNum type="arabicPeriod"/>
            </a:pPr>
            <a:r>
              <a:rPr lang="ru-RU" sz="1000" dirty="0" smtClean="0"/>
              <a:t>Собрать пакет </a:t>
            </a:r>
            <a:r>
              <a:rPr lang="ru-RU" sz="1000" dirty="0"/>
              <a:t>документов, исчерпывающий  перечень которых  указан в пункте 7 Порядка;</a:t>
            </a:r>
          </a:p>
          <a:p>
            <a:pPr marL="361950" lvl="1" indent="-228600" algn="just">
              <a:buFont typeface="+mj-lt"/>
              <a:buAutoNum type="arabicPeriod"/>
            </a:pPr>
            <a:r>
              <a:rPr lang="ru-RU" sz="1000" dirty="0" smtClean="0"/>
              <a:t>Прошить </a:t>
            </a:r>
            <a:r>
              <a:rPr lang="ru-RU" sz="1000" dirty="0"/>
              <a:t>в один том заявление и прилагаемые документы, </a:t>
            </a:r>
            <a:r>
              <a:rPr lang="ru-RU" sz="1000" dirty="0" smtClean="0"/>
              <a:t>пронумеровать все </a:t>
            </a:r>
            <a:r>
              <a:rPr lang="ru-RU" sz="1000" dirty="0"/>
              <a:t>листы тома, </a:t>
            </a:r>
            <a:r>
              <a:rPr lang="ru-RU" sz="1000" dirty="0" smtClean="0"/>
              <a:t>скрепить </a:t>
            </a:r>
            <a:r>
              <a:rPr lang="ru-RU" sz="1000" dirty="0"/>
              <a:t>место прошивки печатью и подписью руководителя (уполномоченного лица).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4788024" y="2718784"/>
            <a:ext cx="0" cy="350176"/>
          </a:xfrm>
          <a:prstGeom prst="straightConnector1">
            <a:avLst/>
          </a:prstGeom>
          <a:ln w="19050">
            <a:solidFill>
              <a:schemeClr val="accent3">
                <a:lumMod val="50000"/>
              </a:schemeClr>
            </a:solidFill>
            <a:prstDash val="dash"/>
            <a:headEnd type="none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кругленный прямоугольник 8"/>
          <p:cNvSpPr/>
          <p:nvPr/>
        </p:nvSpPr>
        <p:spPr>
          <a:xfrm>
            <a:off x="7020272" y="3048437"/>
            <a:ext cx="1944216" cy="3322232"/>
          </a:xfrm>
          <a:prstGeom prst="roundRect">
            <a:avLst>
              <a:gd name="adj" fmla="val 14404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/>
            <a:r>
              <a:rPr lang="ru-RU" sz="1000" dirty="0" smtClean="0"/>
              <a:t>Заявление </a:t>
            </a:r>
            <a:r>
              <a:rPr lang="ru-RU" sz="1000" dirty="0"/>
              <a:t>и прилагаемые к нему </a:t>
            </a:r>
            <a:r>
              <a:rPr lang="ru-RU" sz="1000" dirty="0" smtClean="0"/>
              <a:t>документы можно представить в территориальное управление лично </a:t>
            </a:r>
            <a:r>
              <a:rPr lang="ru-RU" sz="1000" dirty="0"/>
              <a:t>либо посредством почтовой </a:t>
            </a:r>
            <a:r>
              <a:rPr lang="ru-RU" sz="1000" dirty="0" smtClean="0"/>
              <a:t>связи.</a:t>
            </a:r>
            <a:endParaRPr lang="ru-RU" sz="1000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924267219"/>
              </p:ext>
            </p:extLst>
          </p:nvPr>
        </p:nvGraphicFramePr>
        <p:xfrm>
          <a:off x="179512" y="1196752"/>
          <a:ext cx="8784976" cy="1512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Скругленный прямоугольник 11"/>
          <p:cNvSpPr/>
          <p:nvPr/>
        </p:nvSpPr>
        <p:spPr>
          <a:xfrm>
            <a:off x="251520" y="3048436"/>
            <a:ext cx="2304256" cy="3332891"/>
          </a:xfrm>
          <a:prstGeom prst="roundRect">
            <a:avLst>
              <a:gd name="adj" fmla="val 12635"/>
            </a:avLst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marL="85725" lvl="1" algn="just"/>
            <a:r>
              <a:rPr lang="ru-RU" sz="1000" dirty="0" smtClean="0"/>
              <a:t>Размер платы определяется в соответствии с</a:t>
            </a:r>
            <a:r>
              <a:rPr lang="ru-RU" sz="1000" dirty="0"/>
              <a:t> утвержденными приказом Минсельхоза России </a:t>
            </a:r>
            <a:r>
              <a:rPr lang="ru-RU" sz="1000" dirty="0" smtClean="0"/>
              <a:t>            от </a:t>
            </a:r>
            <a:r>
              <a:rPr lang="ru-RU" sz="1000" dirty="0"/>
              <a:t>2 февраля 2015 г. № 30</a:t>
            </a:r>
            <a:r>
              <a:rPr lang="ru-RU" sz="1000" dirty="0" smtClean="0"/>
              <a:t>  Правилами расчета </a:t>
            </a:r>
            <a:r>
              <a:rPr lang="ru-RU" sz="1000" dirty="0"/>
              <a:t>и взимания платы за пользование рыбоводными </a:t>
            </a:r>
            <a:r>
              <a:rPr lang="ru-RU" sz="1000" dirty="0" smtClean="0"/>
              <a:t>участками.</a:t>
            </a:r>
          </a:p>
          <a:p>
            <a:pPr marL="85725" lvl="1" algn="just"/>
            <a:endParaRPr lang="ru-RU" sz="1000" dirty="0"/>
          </a:p>
          <a:p>
            <a:pPr marL="85725" lvl="1" algn="just"/>
            <a:r>
              <a:rPr lang="ru-RU" sz="1000" dirty="0" smtClean="0"/>
              <a:t>Для </a:t>
            </a:r>
            <a:r>
              <a:rPr lang="ru-RU" sz="1000" dirty="0"/>
              <a:t> </a:t>
            </a:r>
            <a:r>
              <a:rPr lang="ru-RU" sz="1000" dirty="0" smtClean="0"/>
              <a:t>определения размера  платы необходимо умножить: </a:t>
            </a:r>
          </a:p>
          <a:p>
            <a:pPr marL="257175" lvl="1" indent="-171450" algn="just">
              <a:buFont typeface="Arial" pitchFamily="34" charset="0"/>
              <a:buChar char="•"/>
            </a:pPr>
            <a:r>
              <a:rPr lang="ru-RU" sz="1000" dirty="0" smtClean="0"/>
              <a:t>площадь </a:t>
            </a:r>
            <a:r>
              <a:rPr lang="ru-RU" sz="1000" dirty="0"/>
              <a:t>рыбоводного </a:t>
            </a:r>
            <a:r>
              <a:rPr lang="ru-RU" sz="1000" dirty="0" smtClean="0"/>
              <a:t>участка;</a:t>
            </a:r>
          </a:p>
          <a:p>
            <a:pPr marL="257175" lvl="1" indent="-171450" algn="just">
              <a:buFont typeface="Arial" pitchFamily="34" charset="0"/>
              <a:buChar char="•"/>
            </a:pPr>
            <a:r>
              <a:rPr lang="ru-RU" sz="1000" dirty="0" smtClean="0"/>
              <a:t>коэффициент, указанный в приложении к Правилам;</a:t>
            </a:r>
          </a:p>
          <a:p>
            <a:pPr marL="257175" lvl="1" indent="-171450" algn="just">
              <a:buFont typeface="Arial" pitchFamily="34" charset="0"/>
              <a:buChar char="•"/>
            </a:pPr>
            <a:r>
              <a:rPr lang="ru-RU" sz="1000" dirty="0" smtClean="0"/>
              <a:t>количество лет </a:t>
            </a:r>
            <a:r>
              <a:rPr lang="ru-RU" sz="1000" dirty="0"/>
              <a:t>оставшейся  части срока действия </a:t>
            </a:r>
            <a:r>
              <a:rPr lang="ru-RU" sz="1000" dirty="0" smtClean="0"/>
              <a:t>договора на искусственное </a:t>
            </a:r>
            <a:r>
              <a:rPr lang="ru-RU" sz="1000" dirty="0"/>
              <a:t>воспроизводство.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1331640" y="2706889"/>
            <a:ext cx="0" cy="350176"/>
          </a:xfrm>
          <a:prstGeom prst="straightConnector1">
            <a:avLst/>
          </a:prstGeom>
          <a:ln w="19050">
            <a:solidFill>
              <a:schemeClr val="accent3">
                <a:lumMod val="50000"/>
              </a:schemeClr>
            </a:solidFill>
            <a:prstDash val="dash"/>
            <a:headEnd type="none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8017904" y="2684843"/>
            <a:ext cx="0" cy="350176"/>
          </a:xfrm>
          <a:prstGeom prst="straightConnector1">
            <a:avLst/>
          </a:prstGeom>
          <a:ln w="19050">
            <a:solidFill>
              <a:schemeClr val="accent3">
                <a:lumMod val="50000"/>
              </a:schemeClr>
            </a:solidFill>
            <a:prstDash val="dash"/>
            <a:headEnd type="none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750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304532"/>
              </p:ext>
            </p:extLst>
          </p:nvPr>
        </p:nvGraphicFramePr>
        <p:xfrm>
          <a:off x="251520" y="4609045"/>
          <a:ext cx="8892480" cy="12639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107504" y="232470"/>
            <a:ext cx="828316" cy="676250"/>
            <a:chOff x="166976" y="3864724"/>
            <a:chExt cx="601109" cy="462408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976" y="3864724"/>
              <a:ext cx="601109" cy="462408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940" y="4005064"/>
              <a:ext cx="300935" cy="309248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1043608" y="44624"/>
            <a:ext cx="828092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Территориальное управление рассматривает 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заявление 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 течение 15 рабочих дней, </a:t>
            </a:r>
          </a:p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 том числе: 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962393645"/>
              </p:ext>
            </p:extLst>
          </p:nvPr>
        </p:nvGraphicFramePr>
        <p:xfrm>
          <a:off x="179512" y="1340768"/>
          <a:ext cx="8784976" cy="1512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cxnSp>
        <p:nvCxnSpPr>
          <p:cNvPr id="16" name="Прямая со стрелкой 15"/>
          <p:cNvCxnSpPr/>
          <p:nvPr/>
        </p:nvCxnSpPr>
        <p:spPr>
          <a:xfrm>
            <a:off x="1331640" y="2790792"/>
            <a:ext cx="0" cy="2078368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prstDash val="dash"/>
            <a:headEnd type="none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Скругленный прямоугольник 27"/>
          <p:cNvSpPr/>
          <p:nvPr/>
        </p:nvSpPr>
        <p:spPr>
          <a:xfrm>
            <a:off x="3851920" y="5792599"/>
            <a:ext cx="3888432" cy="804753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100" b="1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Заявитель</a:t>
            </a:r>
            <a:r>
              <a:rPr lang="ru-RU" sz="1100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</a:rPr>
              <a:t>представляет в территориальное управление  требующиеся документы </a:t>
            </a:r>
            <a:r>
              <a:rPr 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</a:rPr>
              <a:t>в течение 7 рабочих дней со дня получения им извещения</a:t>
            </a: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</a:rPr>
              <a:t>.</a:t>
            </a:r>
          </a:p>
          <a:p>
            <a:endParaRPr lang="ru-RU" sz="1100" dirty="0">
              <a:solidFill>
                <a:schemeClr val="tx1">
                  <a:lumMod val="95000"/>
                  <a:lumOff val="5000"/>
                </a:schemeClr>
              </a:solidFill>
              <a:latin typeface="Arial Narrow" pitchFamily="34" charset="0"/>
            </a:endParaRPr>
          </a:p>
        </p:txBody>
      </p:sp>
      <p:cxnSp>
        <p:nvCxnSpPr>
          <p:cNvPr id="29" name="Прямая со стрелкой 28"/>
          <p:cNvCxnSpPr/>
          <p:nvPr/>
        </p:nvCxnSpPr>
        <p:spPr>
          <a:xfrm>
            <a:off x="5868144" y="5445224"/>
            <a:ext cx="0" cy="333726"/>
          </a:xfrm>
          <a:prstGeom prst="straightConnector1">
            <a:avLst/>
          </a:prstGeom>
          <a:ln w="19050">
            <a:solidFill>
              <a:schemeClr val="accent3">
                <a:lumMod val="50000"/>
              </a:schemeClr>
            </a:solidFill>
            <a:prstDash val="dash"/>
            <a:headEnd type="none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2987824" y="4365104"/>
            <a:ext cx="0" cy="523908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prstDash val="dash"/>
            <a:headEnd type="none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 стрелкой 95"/>
          <p:cNvCxnSpPr/>
          <p:nvPr/>
        </p:nvCxnSpPr>
        <p:spPr>
          <a:xfrm>
            <a:off x="8388424" y="4365104"/>
            <a:ext cx="0" cy="523908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prstDash val="dash"/>
            <a:headEnd type="none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Скругленный прямоугольник 94"/>
          <p:cNvSpPr/>
          <p:nvPr/>
        </p:nvSpPr>
        <p:spPr>
          <a:xfrm>
            <a:off x="5436096" y="3590633"/>
            <a:ext cx="3527648" cy="1062501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100" b="1" dirty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Территориальное </a:t>
            </a:r>
            <a:r>
              <a:rPr lang="ru-RU" sz="1100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управление: </a:t>
            </a:r>
            <a:endParaRPr lang="ru-RU" sz="1100" b="1" dirty="0">
              <a:solidFill>
                <a:schemeClr val="bg2">
                  <a:lumMod val="25000"/>
                </a:schemeClr>
              </a:solidFill>
              <a:latin typeface="Arial Narrow" pitchFamily="34" charset="0"/>
            </a:endParaRPr>
          </a:p>
          <a:p>
            <a:r>
              <a:rPr lang="ru-RU" sz="1100" b="1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Шаг 2. </a:t>
            </a: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</a:rPr>
              <a:t>получает </a:t>
            </a:r>
            <a:r>
              <a:rPr 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</a:rPr>
              <a:t>сведения о Заявителе в  ЕГРЮЛ / ЕГРИП </a:t>
            </a:r>
          </a:p>
          <a:p>
            <a:r>
              <a:rPr lang="ru-RU" sz="1100" b="1" dirty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Шаг </a:t>
            </a:r>
            <a:r>
              <a:rPr lang="ru-RU" sz="1100" b="1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3. </a:t>
            </a: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</a:rPr>
              <a:t>проверяет </a:t>
            </a:r>
            <a:r>
              <a:rPr 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</a:rPr>
              <a:t>заявление и прилагаемые документы  </a:t>
            </a: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</a:rPr>
              <a:t>на</a:t>
            </a:r>
          </a:p>
          <a:p>
            <a:pPr marL="361950"/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</a:rPr>
              <a:t>соответствие  </a:t>
            </a:r>
            <a:r>
              <a:rPr 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</a:rPr>
              <a:t>требованиям Порядка и отсутствие оснований для отказа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811127" y="3590635"/>
            <a:ext cx="3383632" cy="1062501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200" dirty="0" smtClean="0">
                <a:solidFill>
                  <a:srgbClr val="CC3399"/>
                </a:solidFill>
                <a:latin typeface="Arial Narrow" pitchFamily="34" charset="0"/>
              </a:rPr>
              <a:t>В  </a:t>
            </a:r>
            <a:r>
              <a:rPr lang="ru-RU" sz="1200" dirty="0">
                <a:solidFill>
                  <a:srgbClr val="CC3399"/>
                </a:solidFill>
                <a:latin typeface="Arial Narrow" pitchFamily="34" charset="0"/>
              </a:rPr>
              <a:t>случае выявления </a:t>
            </a:r>
            <a:r>
              <a:rPr lang="ru-RU" sz="1200" dirty="0" smtClean="0">
                <a:solidFill>
                  <a:srgbClr val="CC3399"/>
                </a:solidFill>
                <a:latin typeface="Arial Narrow" pitchFamily="34" charset="0"/>
              </a:rPr>
              <a:t>некомплектности документов </a:t>
            </a:r>
          </a:p>
          <a:p>
            <a:r>
              <a:rPr lang="ru-RU" sz="1100" b="1" dirty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территориальное управление </a:t>
            </a:r>
            <a:endParaRPr lang="ru-RU" sz="1100" b="1" dirty="0" smtClean="0">
              <a:solidFill>
                <a:schemeClr val="bg2">
                  <a:lumMod val="25000"/>
                </a:schemeClr>
              </a:solidFill>
              <a:latin typeface="Arial Narrow" pitchFamily="34" charset="0"/>
            </a:endParaRPr>
          </a:p>
          <a:p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</a:rPr>
              <a:t>в </a:t>
            </a:r>
            <a:r>
              <a:rPr 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</a:rPr>
              <a:t>течение 3 рабочих дней со дня </a:t>
            </a: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</a:rPr>
              <a:t>её выявления направляет </a:t>
            </a:r>
            <a:r>
              <a:rPr 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</a:rPr>
              <a:t>Заявителю извещение о необходимости представления </a:t>
            </a: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</a:rPr>
              <a:t> недостающих документов. </a:t>
            </a:r>
            <a:endParaRPr lang="ru-RU" sz="1100" dirty="0">
              <a:solidFill>
                <a:schemeClr val="tx1">
                  <a:lumMod val="95000"/>
                  <a:lumOff val="5000"/>
                </a:schemeClr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680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51520" y="94202"/>
            <a:ext cx="88924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Процедура подписания договора</a:t>
            </a:r>
          </a:p>
          <a:p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осуществляется в случае отсутствия оснований для отказа в заключении договора</a:t>
            </a:r>
            <a:endParaRPr lang="ru-RU" sz="1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03848" y="2930274"/>
            <a:ext cx="2736000" cy="3595070"/>
          </a:xfrm>
          <a:prstGeom prst="roundRect">
            <a:avLst>
              <a:gd name="adj" fmla="val 6182"/>
            </a:avLst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marL="133350" lvl="1" algn="just"/>
            <a:r>
              <a:rPr lang="ru-RU" sz="1000" dirty="0" smtClean="0">
                <a:latin typeface="Arial Narrow" pitchFamily="34" charset="0"/>
              </a:rPr>
              <a:t>В течение </a:t>
            </a:r>
            <a:r>
              <a:rPr lang="ru-RU" sz="1000" b="1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7 рабочих </a:t>
            </a:r>
            <a:r>
              <a:rPr lang="ru-RU" sz="1000" dirty="0" smtClean="0">
                <a:latin typeface="Arial Narrow" pitchFamily="34" charset="0"/>
              </a:rPr>
              <a:t>дней со дня получения  проекта договора заявителю необходимо подписать</a:t>
            </a: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*</a:t>
            </a:r>
            <a:r>
              <a:rPr lang="ru-RU" sz="1000" dirty="0" smtClean="0">
                <a:latin typeface="Arial Narrow" pitchFamily="34" charset="0"/>
              </a:rPr>
              <a:t>  и направить в территориальное управление  </a:t>
            </a:r>
            <a:r>
              <a:rPr lang="ru-RU" sz="1000" dirty="0">
                <a:latin typeface="Arial Narrow" pitchFamily="34" charset="0"/>
              </a:rPr>
              <a:t>оба экземпляра </a:t>
            </a:r>
            <a:r>
              <a:rPr lang="ru-RU" sz="1000" dirty="0" smtClean="0">
                <a:latin typeface="Arial Narrow" pitchFamily="34" charset="0"/>
              </a:rPr>
              <a:t>Договора с </a:t>
            </a:r>
            <a:r>
              <a:rPr lang="ru-RU" sz="1000" dirty="0">
                <a:latin typeface="Arial Narrow" pitchFamily="34" charset="0"/>
              </a:rPr>
              <a:t>приложением  </a:t>
            </a:r>
            <a:r>
              <a:rPr lang="ru-RU" sz="1000" dirty="0" smtClean="0">
                <a:latin typeface="Arial Narrow" pitchFamily="34" charset="0"/>
              </a:rPr>
              <a:t>следующих документов:</a:t>
            </a:r>
          </a:p>
          <a:p>
            <a:pPr marL="361950" lvl="1" indent="-228600" algn="just">
              <a:buFont typeface="Arial" pitchFamily="34" charset="0"/>
              <a:buChar char="•"/>
            </a:pPr>
            <a:r>
              <a:rPr lang="ru-RU" sz="1000" dirty="0" smtClean="0">
                <a:latin typeface="Arial Narrow" pitchFamily="34" charset="0"/>
              </a:rPr>
              <a:t>оригинал </a:t>
            </a:r>
            <a:r>
              <a:rPr lang="ru-RU" sz="1000" dirty="0">
                <a:latin typeface="Arial Narrow" pitchFamily="34" charset="0"/>
              </a:rPr>
              <a:t>договора на искусственное воспроизводство, </a:t>
            </a:r>
            <a:endParaRPr lang="ru-RU" sz="1000" dirty="0" smtClean="0">
              <a:latin typeface="Arial Narrow" pitchFamily="34" charset="0"/>
            </a:endParaRPr>
          </a:p>
          <a:p>
            <a:pPr marL="361950" lvl="1" indent="-228600" algn="just">
              <a:buFont typeface="Arial" pitchFamily="34" charset="0"/>
              <a:buChar char="•"/>
            </a:pPr>
            <a:r>
              <a:rPr lang="ru-RU" sz="1000" dirty="0" smtClean="0">
                <a:latin typeface="Arial Narrow" pitchFamily="34" charset="0"/>
              </a:rPr>
              <a:t>копия </a:t>
            </a:r>
            <a:r>
              <a:rPr lang="ru-RU" sz="1000" dirty="0">
                <a:latin typeface="Arial Narrow" pitchFamily="34" charset="0"/>
              </a:rPr>
              <a:t>документа, подтверждающего внесение платы, </a:t>
            </a:r>
            <a:endParaRPr lang="ru-RU" sz="1000" dirty="0" smtClean="0">
              <a:latin typeface="Arial Narrow" pitchFamily="34" charset="0"/>
            </a:endParaRPr>
          </a:p>
          <a:p>
            <a:pPr marL="361950" lvl="1" indent="-228600" algn="just">
              <a:buFont typeface="Arial" pitchFamily="34" charset="0"/>
              <a:buChar char="•"/>
            </a:pPr>
            <a:r>
              <a:rPr lang="ru-RU" sz="1000" dirty="0" smtClean="0">
                <a:latin typeface="Arial Narrow" pitchFamily="34" charset="0"/>
              </a:rPr>
              <a:t>заверенные </a:t>
            </a:r>
            <a:r>
              <a:rPr lang="ru-RU" sz="1000" dirty="0">
                <a:latin typeface="Arial Narrow" pitchFamily="34" charset="0"/>
              </a:rPr>
              <a:t>копии документов, удостоверяющих личность и подтверждающих  полномочия лица, подписавшего договор </a:t>
            </a:r>
            <a:r>
              <a:rPr lang="ru-RU" sz="1000" dirty="0" smtClean="0">
                <a:latin typeface="Arial Narrow" pitchFamily="34" charset="0"/>
              </a:rPr>
              <a:t>(в </a:t>
            </a:r>
            <a:r>
              <a:rPr lang="ru-RU" sz="1000" dirty="0">
                <a:latin typeface="Arial Narrow" pitchFamily="34" charset="0"/>
              </a:rPr>
              <a:t>случаях, если договор подписан не руководителем</a:t>
            </a:r>
            <a:r>
              <a:rPr lang="ru-RU" sz="1000" dirty="0" smtClean="0">
                <a:latin typeface="Arial Narrow" pitchFamily="34" charset="0"/>
              </a:rPr>
              <a:t>);</a:t>
            </a:r>
          </a:p>
          <a:p>
            <a:pPr marL="361950" lvl="1" indent="-228600" algn="just">
              <a:buFont typeface="Arial" pitchFamily="34" charset="0"/>
              <a:buChar char="•"/>
            </a:pPr>
            <a:r>
              <a:rPr lang="ru-RU" sz="1000" dirty="0" smtClean="0">
                <a:latin typeface="Arial Narrow" pitchFamily="34" charset="0"/>
              </a:rPr>
              <a:t>обращение о возврате договора на искусственное воспроизводство – по желанию заявителя</a:t>
            </a:r>
          </a:p>
          <a:p>
            <a:pPr marL="0" lvl="1" algn="just">
              <a:lnSpc>
                <a:spcPct val="80000"/>
              </a:lnSpc>
            </a:pP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*</a:t>
            </a:r>
            <a:r>
              <a:rPr lang="ru-RU" sz="800" b="1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ru-RU" sz="900" i="1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со </a:t>
            </a:r>
            <a:r>
              <a:rPr lang="ru-RU" sz="900" i="1" dirty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стороны заявителя </a:t>
            </a:r>
            <a:r>
              <a:rPr lang="ru-RU" sz="900" i="1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договор подписывает </a:t>
            </a:r>
            <a:r>
              <a:rPr lang="ru-RU" sz="900" i="1" dirty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руководитель юридического лица или уполномоченное лицо при наличии документа, удостоверяющего его личность, и документов, подтверждающих полномочия действовать от имени юридического лица, индивидуальный предприниматель</a:t>
            </a:r>
            <a:r>
              <a:rPr lang="ru-RU" sz="1050" i="1" dirty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ru-RU" sz="1050" i="1" dirty="0" smtClean="0">
              <a:solidFill>
                <a:schemeClr val="accent3">
                  <a:lumMod val="50000"/>
                </a:schemeClr>
              </a:solidFill>
              <a:latin typeface="Arial Narrow" pitchFamily="34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4788024" y="2564904"/>
            <a:ext cx="0" cy="350176"/>
          </a:xfrm>
          <a:prstGeom prst="straightConnector1">
            <a:avLst/>
          </a:prstGeom>
          <a:ln w="19050">
            <a:solidFill>
              <a:schemeClr val="accent3">
                <a:lumMod val="50000"/>
              </a:schemeClr>
            </a:solidFill>
            <a:prstDash val="dash"/>
            <a:headEnd type="none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кругленный прямоугольник 8"/>
          <p:cNvSpPr/>
          <p:nvPr/>
        </p:nvSpPr>
        <p:spPr>
          <a:xfrm>
            <a:off x="6228184" y="2940932"/>
            <a:ext cx="2736000" cy="3584412"/>
          </a:xfrm>
          <a:prstGeom prst="roundRect">
            <a:avLst>
              <a:gd name="adj" fmla="val 8917"/>
            </a:avLst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/>
            <a:r>
              <a:rPr lang="ru-RU" sz="1000" dirty="0" smtClean="0">
                <a:latin typeface="Arial Narrow" pitchFamily="34" charset="0"/>
              </a:rPr>
              <a:t>В течение </a:t>
            </a:r>
            <a:r>
              <a:rPr lang="ru-RU" sz="1000" dirty="0">
                <a:solidFill>
                  <a:srgbClr val="0070C0"/>
                </a:solidFill>
                <a:latin typeface="Arial Narrow" pitchFamily="34" charset="0"/>
              </a:rPr>
              <a:t>5 рабочих дней</a:t>
            </a:r>
            <a:r>
              <a:rPr lang="ru-RU" sz="1000" dirty="0">
                <a:latin typeface="Arial Narrow" pitchFamily="34" charset="0"/>
              </a:rPr>
              <a:t> со дня получения подписанных заявителем экземпляров Договора</a:t>
            </a:r>
            <a:r>
              <a:rPr lang="ru-RU" sz="1000" dirty="0" smtClean="0">
                <a:latin typeface="Arial Narrow" pitchFamily="34" charset="0"/>
              </a:rPr>
              <a:t>: необходимо:</a:t>
            </a:r>
            <a:endParaRPr lang="ru-RU" sz="1000" dirty="0">
              <a:latin typeface="Arial Narrow" pitchFamily="34" charset="0"/>
            </a:endParaRPr>
          </a:p>
          <a:p>
            <a:pPr marL="136525" lvl="1" indent="-136525">
              <a:buFont typeface="+mj-lt"/>
              <a:buAutoNum type="arabicPeriod"/>
            </a:pPr>
            <a:r>
              <a:rPr lang="ru-RU" sz="1000" dirty="0" smtClean="0">
                <a:latin typeface="Arial Narrow" pitchFamily="34" charset="0"/>
              </a:rPr>
              <a:t>проверить </a:t>
            </a:r>
            <a:r>
              <a:rPr lang="ru-RU" sz="1000" dirty="0">
                <a:latin typeface="Arial Narrow" pitchFamily="34" charset="0"/>
              </a:rPr>
              <a:t>поступление платы за пользование РВУ на счет;</a:t>
            </a:r>
          </a:p>
          <a:p>
            <a:pPr marL="136525" lvl="1" indent="-136525">
              <a:buFont typeface="+mj-lt"/>
              <a:buAutoNum type="arabicPeriod"/>
            </a:pPr>
            <a:r>
              <a:rPr lang="ru-RU" sz="1000" dirty="0" smtClean="0">
                <a:latin typeface="Arial Narrow" pitchFamily="34" charset="0"/>
              </a:rPr>
              <a:t>подписать оба </a:t>
            </a:r>
            <a:r>
              <a:rPr lang="ru-RU" sz="1000" dirty="0">
                <a:latin typeface="Arial Narrow" pitchFamily="34" charset="0"/>
              </a:rPr>
              <a:t>экземпляра Договора (</a:t>
            </a:r>
            <a:r>
              <a:rPr lang="ru-RU" sz="1000" dirty="0" smtClean="0">
                <a:latin typeface="Arial Narrow" pitchFamily="34" charset="0"/>
              </a:rPr>
              <a:t>в </a:t>
            </a:r>
            <a:r>
              <a:rPr lang="ru-RU" sz="1000" dirty="0">
                <a:latin typeface="Arial Narrow" pitchFamily="34" charset="0"/>
              </a:rPr>
              <a:t>случае поступления </a:t>
            </a:r>
            <a:r>
              <a:rPr lang="ru-RU" sz="1000" dirty="0" smtClean="0">
                <a:latin typeface="Arial Narrow" pitchFamily="34" charset="0"/>
              </a:rPr>
              <a:t>платы);</a:t>
            </a:r>
            <a:endParaRPr lang="ru-RU" sz="1000" dirty="0">
              <a:latin typeface="Arial Narrow" pitchFamily="34" charset="0"/>
            </a:endParaRPr>
          </a:p>
          <a:p>
            <a:pPr marL="136525" lvl="1" indent="-136525">
              <a:buFont typeface="+mj-lt"/>
              <a:buAutoNum type="arabicPeriod"/>
            </a:pPr>
            <a:r>
              <a:rPr lang="ru-RU" sz="1000" dirty="0" smtClean="0">
                <a:latin typeface="Arial Narrow" pitchFamily="34" charset="0"/>
              </a:rPr>
              <a:t>на </a:t>
            </a:r>
            <a:r>
              <a:rPr lang="ru-RU" sz="1000" dirty="0">
                <a:latin typeface="Arial Narrow" pitchFamily="34" charset="0"/>
              </a:rPr>
              <a:t>оригинале договора на искусственное воспроизводство </a:t>
            </a:r>
            <a:r>
              <a:rPr lang="ru-RU" sz="1000" dirty="0" smtClean="0">
                <a:latin typeface="Arial Narrow" pitchFamily="34" charset="0"/>
              </a:rPr>
              <a:t>проставить  </a:t>
            </a:r>
            <a:r>
              <a:rPr lang="ru-RU" sz="1000" dirty="0">
                <a:latin typeface="Arial Narrow" pitchFamily="34" charset="0"/>
              </a:rPr>
              <a:t>штамп "переоформлен" с указанием реквизитов заключенного Договора пользования РВУ;</a:t>
            </a:r>
          </a:p>
          <a:p>
            <a:pPr marL="136525" lvl="1" indent="-136525">
              <a:buFont typeface="+mj-lt"/>
              <a:buAutoNum type="arabicPeriod"/>
            </a:pPr>
            <a:r>
              <a:rPr lang="ru-RU" sz="1000" dirty="0" smtClean="0">
                <a:latin typeface="Arial Narrow" pitchFamily="34" charset="0"/>
              </a:rPr>
              <a:t>передать </a:t>
            </a:r>
            <a:r>
              <a:rPr lang="ru-RU" sz="1000" dirty="0">
                <a:latin typeface="Arial Narrow" pitchFamily="34" charset="0"/>
              </a:rPr>
              <a:t>заявителю (уполномоченному представителю)  лично либо </a:t>
            </a:r>
            <a:r>
              <a:rPr lang="ru-RU" sz="1000" dirty="0" smtClean="0">
                <a:latin typeface="Arial Narrow" pitchFamily="34" charset="0"/>
              </a:rPr>
              <a:t>направить почтовым </a:t>
            </a:r>
            <a:r>
              <a:rPr lang="ru-RU" sz="1000" dirty="0">
                <a:latin typeface="Arial Narrow" pitchFamily="34" charset="0"/>
              </a:rPr>
              <a:t>отправлением один экземпляр </a:t>
            </a:r>
            <a:r>
              <a:rPr lang="ru-RU" sz="1000" dirty="0" smtClean="0">
                <a:latin typeface="Arial Narrow" pitchFamily="34" charset="0"/>
              </a:rPr>
              <a:t>договора </a:t>
            </a:r>
            <a:r>
              <a:rPr lang="ru-RU" sz="1000" dirty="0">
                <a:latin typeface="Arial Narrow" pitchFamily="34" charset="0"/>
              </a:rPr>
              <a:t>пользования РВУ и (при наличии обращения  заявителя) договор на искусственное воспроизводство с отметкой "переоформлен".</a:t>
            </a:r>
          </a:p>
          <a:p>
            <a:pPr marL="136525" lvl="1" indent="-136525">
              <a:buFont typeface="+mj-lt"/>
              <a:buAutoNum type="arabicPeriod"/>
            </a:pPr>
            <a:r>
              <a:rPr lang="ru-RU" sz="1000" dirty="0" smtClean="0">
                <a:latin typeface="Arial Narrow" pitchFamily="34" charset="0"/>
              </a:rPr>
              <a:t>внести </a:t>
            </a:r>
            <a:r>
              <a:rPr lang="ru-RU" sz="1000" dirty="0">
                <a:latin typeface="Arial Narrow" pitchFamily="34" charset="0"/>
              </a:rPr>
              <a:t>в реестр РВУ сведения о пользователе и договоре  пользования рыбоводным участком.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51520" y="2924944"/>
            <a:ext cx="2736000" cy="3600400"/>
          </a:xfrm>
          <a:prstGeom prst="roundRect">
            <a:avLst>
              <a:gd name="adj" fmla="val 7013"/>
            </a:avLst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marL="1588" lvl="1" algn="just"/>
            <a:r>
              <a:rPr lang="ru-RU" sz="1000" dirty="0" smtClean="0">
                <a:latin typeface="Arial Narrow" pitchFamily="34" charset="0"/>
              </a:rPr>
              <a:t>1. проект Договора необходимо составить  </a:t>
            </a:r>
            <a:r>
              <a:rPr lang="ru-RU" sz="1000" dirty="0">
                <a:latin typeface="Arial Narrow" pitchFamily="34" charset="0"/>
              </a:rPr>
              <a:t>в двух экземплярах с учетом требований 148-ФЗ;</a:t>
            </a:r>
          </a:p>
          <a:p>
            <a:pPr marL="1588" lvl="1" algn="just"/>
            <a:r>
              <a:rPr lang="ru-RU" sz="1000" dirty="0" smtClean="0">
                <a:latin typeface="Arial Narrow" pitchFamily="34" charset="0"/>
              </a:rPr>
              <a:t>2. В сопроводительном письме к договору  следует указать </a:t>
            </a:r>
            <a:r>
              <a:rPr lang="ru-RU" sz="1000" dirty="0">
                <a:latin typeface="Arial Narrow" pitchFamily="34" charset="0"/>
              </a:rPr>
              <a:t>следующие сведения:</a:t>
            </a:r>
          </a:p>
          <a:p>
            <a:pPr marL="173038" lvl="1" indent="-171450" algn="just">
              <a:buFont typeface="Arial" pitchFamily="34" charset="0"/>
              <a:buChar char="•"/>
            </a:pPr>
            <a:r>
              <a:rPr lang="ru-RU" sz="1000" dirty="0" smtClean="0">
                <a:latin typeface="Arial Narrow" pitchFamily="34" charset="0"/>
              </a:rPr>
              <a:t>реквизиты </a:t>
            </a:r>
            <a:r>
              <a:rPr lang="ru-RU" sz="1000" dirty="0">
                <a:latin typeface="Arial Narrow" pitchFamily="34" charset="0"/>
              </a:rPr>
              <a:t>банковского счета, на который необходимо перечислить плату за пользование рыбоводным участком;</a:t>
            </a:r>
          </a:p>
          <a:p>
            <a:pPr marL="173038" indent="-171450" algn="just">
              <a:buFont typeface="Arial" pitchFamily="34" charset="0"/>
              <a:buChar char="•"/>
            </a:pPr>
            <a:r>
              <a:rPr lang="ru-RU" sz="1000" dirty="0" smtClean="0">
                <a:latin typeface="Arial Narrow" pitchFamily="34" charset="0"/>
              </a:rPr>
              <a:t>состав </a:t>
            </a:r>
            <a:r>
              <a:rPr lang="ru-RU" sz="1000" dirty="0">
                <a:latin typeface="Arial Narrow" pitchFamily="34" charset="0"/>
              </a:rPr>
              <a:t>документов, которые заявителю необходимо </a:t>
            </a:r>
            <a:r>
              <a:rPr lang="ru-RU" sz="1000" dirty="0" smtClean="0">
                <a:latin typeface="Arial Narrow" pitchFamily="34" charset="0"/>
              </a:rPr>
              <a:t>направить;</a:t>
            </a:r>
            <a:endParaRPr lang="ru-RU" sz="1000" dirty="0">
              <a:latin typeface="Arial Narrow" pitchFamily="34" charset="0"/>
            </a:endParaRPr>
          </a:p>
          <a:p>
            <a:pPr marL="173038" lvl="1" indent="-171450" algn="just">
              <a:buFont typeface="Arial" pitchFamily="34" charset="0"/>
              <a:buChar char="•"/>
            </a:pPr>
            <a:r>
              <a:rPr lang="ru-RU" sz="1000" dirty="0" smtClean="0">
                <a:latin typeface="Arial Narrow" pitchFamily="34" charset="0"/>
              </a:rPr>
              <a:t>срок </a:t>
            </a:r>
            <a:r>
              <a:rPr lang="ru-RU" sz="1000" dirty="0">
                <a:latin typeface="Arial Narrow" pitchFamily="34" charset="0"/>
              </a:rPr>
              <a:t>и порядок направления  документов, а также разъяснения о том, что непредставление заявителем оригинала договора на искусственное воспроизводство, непредставление подписанных экземпляров Договора в установленные сроки либо представление с нарушением требований,  а также  невнесение платы являются основанием </a:t>
            </a:r>
            <a:r>
              <a:rPr lang="ru-RU" sz="1000" dirty="0" smtClean="0">
                <a:latin typeface="Arial Narrow" pitchFamily="34" charset="0"/>
              </a:rPr>
              <a:t>для отказа в заключении договора. </a:t>
            </a:r>
          </a:p>
          <a:p>
            <a:pPr marL="1588" lvl="1" algn="just"/>
            <a:r>
              <a:rPr lang="ru-RU" sz="1000" dirty="0" smtClean="0">
                <a:latin typeface="Arial Narrow" pitchFamily="34" charset="0"/>
              </a:rPr>
              <a:t>3. Два экземпляра договора с сопроводительным письмом требуется передать лично </a:t>
            </a:r>
            <a:r>
              <a:rPr lang="ru-RU" sz="1000" dirty="0">
                <a:latin typeface="Arial Narrow" pitchFamily="34" charset="0"/>
              </a:rPr>
              <a:t>или </a:t>
            </a:r>
            <a:r>
              <a:rPr lang="ru-RU" sz="1000" dirty="0" smtClean="0">
                <a:latin typeface="Arial Narrow" pitchFamily="34" charset="0"/>
              </a:rPr>
              <a:t>направить </a:t>
            </a:r>
            <a:r>
              <a:rPr lang="ru-RU" sz="1000" dirty="0">
                <a:latin typeface="Arial Narrow" pitchFamily="34" charset="0"/>
              </a:rPr>
              <a:t>почтовым отправлением 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1403648" y="2574768"/>
            <a:ext cx="0" cy="350176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prstDash val="dash"/>
            <a:headEnd type="none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8017904" y="2564904"/>
            <a:ext cx="0" cy="350176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prstDash val="dash"/>
            <a:headEnd type="none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971600" y="1268760"/>
            <a:ext cx="12241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50" b="1" dirty="0" smtClean="0">
                <a:solidFill>
                  <a:srgbClr val="CCFFFF"/>
                </a:solidFill>
              </a:rPr>
              <a:t>(5 рабочих дней)</a:t>
            </a:r>
            <a:endParaRPr lang="ru-RU" sz="1050" b="1" dirty="0">
              <a:solidFill>
                <a:srgbClr val="CCFF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85692" y="1268760"/>
            <a:ext cx="12241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50" b="1" dirty="0" smtClean="0">
                <a:solidFill>
                  <a:srgbClr val="DFFF9F"/>
                </a:solidFill>
              </a:rPr>
              <a:t>(7 рабочих дней)</a:t>
            </a:r>
            <a:endParaRPr lang="ru-RU" sz="1050" b="1" dirty="0">
              <a:solidFill>
                <a:srgbClr val="DFFF9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36296" y="1268760"/>
            <a:ext cx="12241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50" b="1" dirty="0" smtClean="0">
                <a:solidFill>
                  <a:srgbClr val="CCFFFF"/>
                </a:solidFill>
              </a:rPr>
              <a:t>(5 рабочих дней)</a:t>
            </a:r>
            <a:endParaRPr lang="ru-RU" sz="1050" b="1" dirty="0">
              <a:solidFill>
                <a:srgbClr val="CCFFFF"/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802243208"/>
              </p:ext>
            </p:extLst>
          </p:nvPr>
        </p:nvGraphicFramePr>
        <p:xfrm>
          <a:off x="179512" y="1079517"/>
          <a:ext cx="8784976" cy="16661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4879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49898" y="143925"/>
            <a:ext cx="900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Рекомендации 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территориальному управлению  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Росрыболовства </a:t>
            </a:r>
            <a:endParaRPr lang="ru-RU" sz="20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 организации работ по формированию и предоставлению рыбоводных участков  без торгов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730031709"/>
              </p:ext>
            </p:extLst>
          </p:nvPr>
        </p:nvGraphicFramePr>
        <p:xfrm>
          <a:off x="152856" y="1484784"/>
          <a:ext cx="8712968" cy="47896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57755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7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49898" y="143925"/>
            <a:ext cx="900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Рекомендации органам исполнительной власти субъекта РФ </a:t>
            </a:r>
          </a:p>
          <a:p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 организации работ по формированию и предоставлению рыбоводных участков  без торгов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632993713"/>
              </p:ext>
            </p:extLst>
          </p:nvPr>
        </p:nvGraphicFramePr>
        <p:xfrm>
          <a:off x="611560" y="1700808"/>
          <a:ext cx="8208912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731713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3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FFFFFF"/>
      </a:hlink>
      <a:folHlink>
        <a:srgbClr val="FFFF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Другая 3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FFFFFF"/>
    </a:hlink>
    <a:folHlink>
      <a:srgbClr val="FFFFFF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1750</TotalTime>
  <Words>1318</Words>
  <Application>Microsoft Office PowerPoint</Application>
  <PresentationFormat>Экран (4:3)</PresentationFormat>
  <Paragraphs>108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Литвинцева Валентина Анатольевна</dc:creator>
  <cp:lastModifiedBy>Литвинцева Валентина Анатольевна</cp:lastModifiedBy>
  <cp:revision>184</cp:revision>
  <cp:lastPrinted>2019-11-12T13:29:57Z</cp:lastPrinted>
  <dcterms:created xsi:type="dcterms:W3CDTF">2019-11-06T10:28:33Z</dcterms:created>
  <dcterms:modified xsi:type="dcterms:W3CDTF">2019-11-22T12:17:27Z</dcterms:modified>
</cp:coreProperties>
</file>